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</p:sldIdLst>
  <p:sldSz cx="3657600" cy="8229600"/>
  <p:notesSz cx="6858000" cy="9144000"/>
  <p:defaultTextStyle>
    <a:defPPr>
      <a:defRPr lang="en-US"/>
    </a:defPPr>
    <a:lvl1pPr marL="0" algn="l" defTabSz="562630" rtl="0" eaLnBrk="1" latinLnBrk="0" hangingPunct="1">
      <a:defRPr sz="1108" kern="1200">
        <a:solidFill>
          <a:schemeClr val="tx1"/>
        </a:solidFill>
        <a:latin typeface="+mn-lt"/>
        <a:ea typeface="+mn-ea"/>
        <a:cs typeface="+mn-cs"/>
      </a:defRPr>
    </a:lvl1pPr>
    <a:lvl2pPr marL="281315" algn="l" defTabSz="562630" rtl="0" eaLnBrk="1" latinLnBrk="0" hangingPunct="1">
      <a:defRPr sz="1108" kern="1200">
        <a:solidFill>
          <a:schemeClr val="tx1"/>
        </a:solidFill>
        <a:latin typeface="+mn-lt"/>
        <a:ea typeface="+mn-ea"/>
        <a:cs typeface="+mn-cs"/>
      </a:defRPr>
    </a:lvl2pPr>
    <a:lvl3pPr marL="562630" algn="l" defTabSz="562630" rtl="0" eaLnBrk="1" latinLnBrk="0" hangingPunct="1">
      <a:defRPr sz="1108" kern="1200">
        <a:solidFill>
          <a:schemeClr val="tx1"/>
        </a:solidFill>
        <a:latin typeface="+mn-lt"/>
        <a:ea typeface="+mn-ea"/>
        <a:cs typeface="+mn-cs"/>
      </a:defRPr>
    </a:lvl3pPr>
    <a:lvl4pPr marL="843945" algn="l" defTabSz="562630" rtl="0" eaLnBrk="1" latinLnBrk="0" hangingPunct="1">
      <a:defRPr sz="1108" kern="1200">
        <a:solidFill>
          <a:schemeClr val="tx1"/>
        </a:solidFill>
        <a:latin typeface="+mn-lt"/>
        <a:ea typeface="+mn-ea"/>
        <a:cs typeface="+mn-cs"/>
      </a:defRPr>
    </a:lvl4pPr>
    <a:lvl5pPr marL="1125261" algn="l" defTabSz="562630" rtl="0" eaLnBrk="1" latinLnBrk="0" hangingPunct="1">
      <a:defRPr sz="1108" kern="1200">
        <a:solidFill>
          <a:schemeClr val="tx1"/>
        </a:solidFill>
        <a:latin typeface="+mn-lt"/>
        <a:ea typeface="+mn-ea"/>
        <a:cs typeface="+mn-cs"/>
      </a:defRPr>
    </a:lvl5pPr>
    <a:lvl6pPr marL="1406576" algn="l" defTabSz="562630" rtl="0" eaLnBrk="1" latinLnBrk="0" hangingPunct="1">
      <a:defRPr sz="1108" kern="1200">
        <a:solidFill>
          <a:schemeClr val="tx1"/>
        </a:solidFill>
        <a:latin typeface="+mn-lt"/>
        <a:ea typeface="+mn-ea"/>
        <a:cs typeface="+mn-cs"/>
      </a:defRPr>
    </a:lvl6pPr>
    <a:lvl7pPr marL="1687891" algn="l" defTabSz="562630" rtl="0" eaLnBrk="1" latinLnBrk="0" hangingPunct="1">
      <a:defRPr sz="1108" kern="1200">
        <a:solidFill>
          <a:schemeClr val="tx1"/>
        </a:solidFill>
        <a:latin typeface="+mn-lt"/>
        <a:ea typeface="+mn-ea"/>
        <a:cs typeface="+mn-cs"/>
      </a:defRPr>
    </a:lvl7pPr>
    <a:lvl8pPr marL="1969206" algn="l" defTabSz="562630" rtl="0" eaLnBrk="1" latinLnBrk="0" hangingPunct="1">
      <a:defRPr sz="1108" kern="1200">
        <a:solidFill>
          <a:schemeClr val="tx1"/>
        </a:solidFill>
        <a:latin typeface="+mn-lt"/>
        <a:ea typeface="+mn-ea"/>
        <a:cs typeface="+mn-cs"/>
      </a:defRPr>
    </a:lvl8pPr>
    <a:lvl9pPr marL="2250521" algn="l" defTabSz="562630" rtl="0" eaLnBrk="1" latinLnBrk="0" hangingPunct="1">
      <a:defRPr sz="110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C034"/>
    <a:srgbClr val="EC754C"/>
    <a:srgbClr val="9E1F64"/>
    <a:srgbClr val="6D8E3F"/>
    <a:srgbClr val="EB744F"/>
    <a:srgbClr val="7C7D7F"/>
    <a:srgbClr val="FDC334"/>
    <a:srgbClr val="ED734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536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440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4320" y="1346836"/>
            <a:ext cx="3108960" cy="2865120"/>
          </a:xfrm>
        </p:spPr>
        <p:txBody>
          <a:bodyPr anchor="b"/>
          <a:lstStyle>
            <a:lvl1pPr algn="ctr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322446"/>
            <a:ext cx="2743200" cy="1986914"/>
          </a:xfrm>
        </p:spPr>
        <p:txBody>
          <a:bodyPr/>
          <a:lstStyle>
            <a:lvl1pPr marL="0" indent="0" algn="ctr">
              <a:buNone/>
              <a:defRPr sz="960"/>
            </a:lvl1pPr>
            <a:lvl2pPr marL="182880" indent="0" algn="ctr">
              <a:buNone/>
              <a:defRPr sz="800"/>
            </a:lvl2pPr>
            <a:lvl3pPr marL="365760" indent="0" algn="ctr">
              <a:buNone/>
              <a:defRPr sz="720"/>
            </a:lvl3pPr>
            <a:lvl4pPr marL="548640" indent="0" algn="ctr">
              <a:buNone/>
              <a:defRPr sz="640"/>
            </a:lvl4pPr>
            <a:lvl5pPr marL="731520" indent="0" algn="ctr">
              <a:buNone/>
              <a:defRPr sz="640"/>
            </a:lvl5pPr>
            <a:lvl6pPr marL="914400" indent="0" algn="ctr">
              <a:buNone/>
              <a:defRPr sz="640"/>
            </a:lvl6pPr>
            <a:lvl7pPr marL="1097280" indent="0" algn="ctr">
              <a:buNone/>
              <a:defRPr sz="640"/>
            </a:lvl7pPr>
            <a:lvl8pPr marL="1280160" indent="0" algn="ctr">
              <a:buNone/>
              <a:defRPr sz="640"/>
            </a:lvl8pPr>
            <a:lvl9pPr marL="1463040" indent="0" algn="ctr">
              <a:buNone/>
              <a:defRPr sz="64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0EF4B-B27C-4355-B0CC-49695B1371D4}" type="datetimeFigureOut">
              <a:rPr lang="en-US" smtClean="0"/>
              <a:t>8/15/23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5E0D3-5E73-46B5-86FA-1ADFD20C55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17512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0EF4B-B27C-4355-B0CC-49695B1371D4}" type="datetimeFigureOut">
              <a:rPr lang="en-US" smtClean="0"/>
              <a:t>8/15/23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5E0D3-5E73-46B5-86FA-1ADFD20C55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3587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617470" y="438150"/>
            <a:ext cx="788670" cy="697420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1460" y="438150"/>
            <a:ext cx="2320290" cy="697420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0EF4B-B27C-4355-B0CC-49695B1371D4}" type="datetimeFigureOut">
              <a:rPr lang="en-US" smtClean="0"/>
              <a:t>8/15/23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5E0D3-5E73-46B5-86FA-1ADFD20C55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107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0EF4B-B27C-4355-B0CC-49695B1371D4}" type="datetimeFigureOut">
              <a:rPr lang="en-US" smtClean="0"/>
              <a:t>8/15/23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5E0D3-5E73-46B5-86FA-1ADFD20C55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19779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9555" y="2051688"/>
            <a:ext cx="3154680" cy="3423284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9555" y="5507358"/>
            <a:ext cx="3154680" cy="1800224"/>
          </a:xfrm>
        </p:spPr>
        <p:txBody>
          <a:bodyPr/>
          <a:lstStyle>
            <a:lvl1pPr marL="0" indent="0">
              <a:buNone/>
              <a:defRPr sz="960">
                <a:solidFill>
                  <a:schemeClr val="tx1"/>
                </a:solidFill>
              </a:defRPr>
            </a:lvl1pPr>
            <a:lvl2pPr marL="18288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2pPr>
            <a:lvl3pPr marL="365760" indent="0">
              <a:buNone/>
              <a:defRPr sz="720">
                <a:solidFill>
                  <a:schemeClr val="tx1">
                    <a:tint val="75000"/>
                  </a:schemeClr>
                </a:solidFill>
              </a:defRPr>
            </a:lvl3pPr>
            <a:lvl4pPr marL="548640" indent="0">
              <a:buNone/>
              <a:defRPr sz="640">
                <a:solidFill>
                  <a:schemeClr val="tx1">
                    <a:tint val="75000"/>
                  </a:schemeClr>
                </a:solidFill>
              </a:defRPr>
            </a:lvl4pPr>
            <a:lvl5pPr marL="731520" indent="0">
              <a:buNone/>
              <a:defRPr sz="640">
                <a:solidFill>
                  <a:schemeClr val="tx1">
                    <a:tint val="75000"/>
                  </a:schemeClr>
                </a:solidFill>
              </a:defRPr>
            </a:lvl5pPr>
            <a:lvl6pPr marL="914400" indent="0">
              <a:buNone/>
              <a:defRPr sz="640">
                <a:solidFill>
                  <a:schemeClr val="tx1">
                    <a:tint val="75000"/>
                  </a:schemeClr>
                </a:solidFill>
              </a:defRPr>
            </a:lvl6pPr>
            <a:lvl7pPr marL="1097280" indent="0">
              <a:buNone/>
              <a:defRPr sz="640">
                <a:solidFill>
                  <a:schemeClr val="tx1">
                    <a:tint val="75000"/>
                  </a:schemeClr>
                </a:solidFill>
              </a:defRPr>
            </a:lvl7pPr>
            <a:lvl8pPr marL="1280160" indent="0">
              <a:buNone/>
              <a:defRPr sz="640">
                <a:solidFill>
                  <a:schemeClr val="tx1">
                    <a:tint val="75000"/>
                  </a:schemeClr>
                </a:solidFill>
              </a:defRPr>
            </a:lvl8pPr>
            <a:lvl9pPr marL="1463040" indent="0">
              <a:buNone/>
              <a:defRPr sz="6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0EF4B-B27C-4355-B0CC-49695B1371D4}" type="datetimeFigureOut">
              <a:rPr lang="en-US" smtClean="0"/>
              <a:t>8/15/23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5E0D3-5E73-46B5-86FA-1ADFD20C55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70916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1460" y="2190750"/>
            <a:ext cx="1554480" cy="52216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51660" y="2190750"/>
            <a:ext cx="1554480" cy="52216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0EF4B-B27C-4355-B0CC-49695B1371D4}" type="datetimeFigureOut">
              <a:rPr lang="en-US" smtClean="0"/>
              <a:t>8/15/23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5E0D3-5E73-46B5-86FA-1ADFD20C55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54509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" y="438152"/>
            <a:ext cx="3154680" cy="159067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937" y="2017396"/>
            <a:ext cx="1547336" cy="988694"/>
          </a:xfrm>
        </p:spPr>
        <p:txBody>
          <a:bodyPr anchor="b"/>
          <a:lstStyle>
            <a:lvl1pPr marL="0" indent="0">
              <a:buNone/>
              <a:defRPr sz="960" b="1"/>
            </a:lvl1pPr>
            <a:lvl2pPr marL="182880" indent="0">
              <a:buNone/>
              <a:defRPr sz="800" b="1"/>
            </a:lvl2pPr>
            <a:lvl3pPr marL="365760" indent="0">
              <a:buNone/>
              <a:defRPr sz="720" b="1"/>
            </a:lvl3pPr>
            <a:lvl4pPr marL="548640" indent="0">
              <a:buNone/>
              <a:defRPr sz="640" b="1"/>
            </a:lvl4pPr>
            <a:lvl5pPr marL="731520" indent="0">
              <a:buNone/>
              <a:defRPr sz="640" b="1"/>
            </a:lvl5pPr>
            <a:lvl6pPr marL="914400" indent="0">
              <a:buNone/>
              <a:defRPr sz="640" b="1"/>
            </a:lvl6pPr>
            <a:lvl7pPr marL="1097280" indent="0">
              <a:buNone/>
              <a:defRPr sz="640" b="1"/>
            </a:lvl7pPr>
            <a:lvl8pPr marL="1280160" indent="0">
              <a:buNone/>
              <a:defRPr sz="640" b="1"/>
            </a:lvl8pPr>
            <a:lvl9pPr marL="1463040" indent="0">
              <a:buNone/>
              <a:defRPr sz="64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1937" y="3006090"/>
            <a:ext cx="1547336" cy="44215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851660" y="2017396"/>
            <a:ext cx="1554956" cy="988694"/>
          </a:xfrm>
        </p:spPr>
        <p:txBody>
          <a:bodyPr anchor="b"/>
          <a:lstStyle>
            <a:lvl1pPr marL="0" indent="0">
              <a:buNone/>
              <a:defRPr sz="960" b="1"/>
            </a:lvl1pPr>
            <a:lvl2pPr marL="182880" indent="0">
              <a:buNone/>
              <a:defRPr sz="800" b="1"/>
            </a:lvl2pPr>
            <a:lvl3pPr marL="365760" indent="0">
              <a:buNone/>
              <a:defRPr sz="720" b="1"/>
            </a:lvl3pPr>
            <a:lvl4pPr marL="548640" indent="0">
              <a:buNone/>
              <a:defRPr sz="640" b="1"/>
            </a:lvl4pPr>
            <a:lvl5pPr marL="731520" indent="0">
              <a:buNone/>
              <a:defRPr sz="640" b="1"/>
            </a:lvl5pPr>
            <a:lvl6pPr marL="914400" indent="0">
              <a:buNone/>
              <a:defRPr sz="640" b="1"/>
            </a:lvl6pPr>
            <a:lvl7pPr marL="1097280" indent="0">
              <a:buNone/>
              <a:defRPr sz="640" b="1"/>
            </a:lvl7pPr>
            <a:lvl8pPr marL="1280160" indent="0">
              <a:buNone/>
              <a:defRPr sz="640" b="1"/>
            </a:lvl8pPr>
            <a:lvl9pPr marL="1463040" indent="0">
              <a:buNone/>
              <a:defRPr sz="64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851660" y="3006090"/>
            <a:ext cx="1554956" cy="44215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0EF4B-B27C-4355-B0CC-49695B1371D4}" type="datetimeFigureOut">
              <a:rPr lang="en-US" smtClean="0"/>
              <a:t>8/15/23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5E0D3-5E73-46B5-86FA-1ADFD20C55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691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0EF4B-B27C-4355-B0CC-49695B1371D4}" type="datetimeFigureOut">
              <a:rPr lang="en-US" smtClean="0"/>
              <a:t>8/15/23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5E0D3-5E73-46B5-86FA-1ADFD20C55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2054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0EF4B-B27C-4355-B0CC-49695B1371D4}" type="datetimeFigureOut">
              <a:rPr lang="en-US" smtClean="0"/>
              <a:t>8/15/23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5E0D3-5E73-46B5-86FA-1ADFD20C55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5556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7" y="548640"/>
            <a:ext cx="1179671" cy="1920240"/>
          </a:xfrm>
        </p:spPr>
        <p:txBody>
          <a:bodyPr anchor="b"/>
          <a:lstStyle>
            <a:lvl1pPr>
              <a:defRPr sz="128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54956" y="1184912"/>
            <a:ext cx="1851660" cy="5848350"/>
          </a:xfrm>
        </p:spPr>
        <p:txBody>
          <a:bodyPr/>
          <a:lstStyle>
            <a:lvl1pPr>
              <a:defRPr sz="1280"/>
            </a:lvl1pPr>
            <a:lvl2pPr>
              <a:defRPr sz="1120"/>
            </a:lvl2pPr>
            <a:lvl3pPr>
              <a:defRPr sz="96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7" y="2468880"/>
            <a:ext cx="1179671" cy="4573906"/>
          </a:xfrm>
        </p:spPr>
        <p:txBody>
          <a:bodyPr/>
          <a:lstStyle>
            <a:lvl1pPr marL="0" indent="0">
              <a:buNone/>
              <a:defRPr sz="640"/>
            </a:lvl1pPr>
            <a:lvl2pPr marL="182880" indent="0">
              <a:buNone/>
              <a:defRPr sz="560"/>
            </a:lvl2pPr>
            <a:lvl3pPr marL="365760" indent="0">
              <a:buNone/>
              <a:defRPr sz="480"/>
            </a:lvl3pPr>
            <a:lvl4pPr marL="548640" indent="0">
              <a:buNone/>
              <a:defRPr sz="400"/>
            </a:lvl4pPr>
            <a:lvl5pPr marL="731520" indent="0">
              <a:buNone/>
              <a:defRPr sz="400"/>
            </a:lvl5pPr>
            <a:lvl6pPr marL="914400" indent="0">
              <a:buNone/>
              <a:defRPr sz="400"/>
            </a:lvl6pPr>
            <a:lvl7pPr marL="1097280" indent="0">
              <a:buNone/>
              <a:defRPr sz="400"/>
            </a:lvl7pPr>
            <a:lvl8pPr marL="1280160" indent="0">
              <a:buNone/>
              <a:defRPr sz="400"/>
            </a:lvl8pPr>
            <a:lvl9pPr marL="1463040" indent="0">
              <a:buNone/>
              <a:defRPr sz="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0EF4B-B27C-4355-B0CC-49695B1371D4}" type="datetimeFigureOut">
              <a:rPr lang="en-US" smtClean="0"/>
              <a:t>8/15/23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5E0D3-5E73-46B5-86FA-1ADFD20C55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0980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7" y="548640"/>
            <a:ext cx="1179671" cy="1920240"/>
          </a:xfrm>
        </p:spPr>
        <p:txBody>
          <a:bodyPr anchor="b"/>
          <a:lstStyle>
            <a:lvl1pPr>
              <a:defRPr sz="128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54956" y="1184912"/>
            <a:ext cx="1851660" cy="5848350"/>
          </a:xfrm>
        </p:spPr>
        <p:txBody>
          <a:bodyPr anchor="t"/>
          <a:lstStyle>
            <a:lvl1pPr marL="0" indent="0">
              <a:buNone/>
              <a:defRPr sz="1280"/>
            </a:lvl1pPr>
            <a:lvl2pPr marL="182880" indent="0">
              <a:buNone/>
              <a:defRPr sz="1120"/>
            </a:lvl2pPr>
            <a:lvl3pPr marL="365760" indent="0">
              <a:buNone/>
              <a:defRPr sz="960"/>
            </a:lvl3pPr>
            <a:lvl4pPr marL="548640" indent="0">
              <a:buNone/>
              <a:defRPr sz="800"/>
            </a:lvl4pPr>
            <a:lvl5pPr marL="731520" indent="0">
              <a:buNone/>
              <a:defRPr sz="800"/>
            </a:lvl5pPr>
            <a:lvl6pPr marL="914400" indent="0">
              <a:buNone/>
              <a:defRPr sz="800"/>
            </a:lvl6pPr>
            <a:lvl7pPr marL="1097280" indent="0">
              <a:buNone/>
              <a:defRPr sz="800"/>
            </a:lvl7pPr>
            <a:lvl8pPr marL="1280160" indent="0">
              <a:buNone/>
              <a:defRPr sz="800"/>
            </a:lvl8pPr>
            <a:lvl9pPr marL="1463040" indent="0">
              <a:buNone/>
              <a:defRPr sz="8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7" y="2468880"/>
            <a:ext cx="1179671" cy="4573906"/>
          </a:xfrm>
        </p:spPr>
        <p:txBody>
          <a:bodyPr/>
          <a:lstStyle>
            <a:lvl1pPr marL="0" indent="0">
              <a:buNone/>
              <a:defRPr sz="640"/>
            </a:lvl1pPr>
            <a:lvl2pPr marL="182880" indent="0">
              <a:buNone/>
              <a:defRPr sz="560"/>
            </a:lvl2pPr>
            <a:lvl3pPr marL="365760" indent="0">
              <a:buNone/>
              <a:defRPr sz="480"/>
            </a:lvl3pPr>
            <a:lvl4pPr marL="548640" indent="0">
              <a:buNone/>
              <a:defRPr sz="400"/>
            </a:lvl4pPr>
            <a:lvl5pPr marL="731520" indent="0">
              <a:buNone/>
              <a:defRPr sz="400"/>
            </a:lvl5pPr>
            <a:lvl6pPr marL="914400" indent="0">
              <a:buNone/>
              <a:defRPr sz="400"/>
            </a:lvl6pPr>
            <a:lvl7pPr marL="1097280" indent="0">
              <a:buNone/>
              <a:defRPr sz="400"/>
            </a:lvl7pPr>
            <a:lvl8pPr marL="1280160" indent="0">
              <a:buNone/>
              <a:defRPr sz="400"/>
            </a:lvl8pPr>
            <a:lvl9pPr marL="1463040" indent="0">
              <a:buNone/>
              <a:defRPr sz="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0EF4B-B27C-4355-B0CC-49695B1371D4}" type="datetimeFigureOut">
              <a:rPr lang="en-US" smtClean="0"/>
              <a:t>8/15/23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5E0D3-5E73-46B5-86FA-1ADFD20C55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4820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" y="438152"/>
            <a:ext cx="3154680" cy="15906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60" y="2190750"/>
            <a:ext cx="3154680" cy="52216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1460" y="7627622"/>
            <a:ext cx="822960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50EF4B-B27C-4355-B0CC-49695B1371D4}" type="datetimeFigureOut">
              <a:rPr lang="en-US" smtClean="0"/>
              <a:t>8/15/23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11580" y="7627622"/>
            <a:ext cx="1234440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583180" y="7627622"/>
            <a:ext cx="822960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35E0D3-5E73-46B5-86FA-1ADFD20C55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72515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365760" rtl="0" eaLnBrk="1" latinLnBrk="0" hangingPunct="1">
        <a:lnSpc>
          <a:spcPct val="90000"/>
        </a:lnSpc>
        <a:spcBef>
          <a:spcPct val="0"/>
        </a:spcBef>
        <a:buNone/>
        <a:defRPr sz="17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36576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120" kern="1200">
          <a:solidFill>
            <a:schemeClr val="tx1"/>
          </a:solidFill>
          <a:latin typeface="+mn-lt"/>
          <a:ea typeface="+mn-ea"/>
          <a:cs typeface="+mn-cs"/>
        </a:defRPr>
      </a:lvl1pPr>
      <a:lvl2pPr marL="274320" indent="-91440" algn="l" defTabSz="365760" rtl="0" eaLnBrk="1" latinLnBrk="0" hangingPunct="1">
        <a:lnSpc>
          <a:spcPct val="90000"/>
        </a:lnSpc>
        <a:spcBef>
          <a:spcPts val="200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2pPr>
      <a:lvl3pPr marL="457200" indent="-91440" algn="l" defTabSz="365760" rtl="0" eaLnBrk="1" latinLnBrk="0" hangingPunct="1">
        <a:lnSpc>
          <a:spcPct val="90000"/>
        </a:lnSpc>
        <a:spcBef>
          <a:spcPts val="200"/>
        </a:spcBef>
        <a:buFont typeface="Arial" panose="020B0604020202020204" pitchFamily="34" charset="0"/>
        <a:buChar char="•"/>
        <a:defRPr sz="800" kern="1200">
          <a:solidFill>
            <a:schemeClr val="tx1"/>
          </a:solidFill>
          <a:latin typeface="+mn-lt"/>
          <a:ea typeface="+mn-ea"/>
          <a:cs typeface="+mn-cs"/>
        </a:defRPr>
      </a:lvl3pPr>
      <a:lvl4pPr marL="640080" indent="-91440" algn="l" defTabSz="365760" rtl="0" eaLnBrk="1" latinLnBrk="0" hangingPunct="1">
        <a:lnSpc>
          <a:spcPct val="90000"/>
        </a:lnSpc>
        <a:spcBef>
          <a:spcPts val="200"/>
        </a:spcBef>
        <a:buFont typeface="Arial" panose="020B0604020202020204" pitchFamily="34" charset="0"/>
        <a:buChar char="•"/>
        <a:defRPr sz="720" kern="1200">
          <a:solidFill>
            <a:schemeClr val="tx1"/>
          </a:solidFill>
          <a:latin typeface="+mn-lt"/>
          <a:ea typeface="+mn-ea"/>
          <a:cs typeface="+mn-cs"/>
        </a:defRPr>
      </a:lvl4pPr>
      <a:lvl5pPr marL="822960" indent="-91440" algn="l" defTabSz="365760" rtl="0" eaLnBrk="1" latinLnBrk="0" hangingPunct="1">
        <a:lnSpc>
          <a:spcPct val="90000"/>
        </a:lnSpc>
        <a:spcBef>
          <a:spcPts val="200"/>
        </a:spcBef>
        <a:buFont typeface="Arial" panose="020B0604020202020204" pitchFamily="34" charset="0"/>
        <a:buChar char="•"/>
        <a:defRPr sz="720" kern="1200">
          <a:solidFill>
            <a:schemeClr val="tx1"/>
          </a:solidFill>
          <a:latin typeface="+mn-lt"/>
          <a:ea typeface="+mn-ea"/>
          <a:cs typeface="+mn-cs"/>
        </a:defRPr>
      </a:lvl5pPr>
      <a:lvl6pPr marL="1005840" indent="-91440" algn="l" defTabSz="365760" rtl="0" eaLnBrk="1" latinLnBrk="0" hangingPunct="1">
        <a:lnSpc>
          <a:spcPct val="90000"/>
        </a:lnSpc>
        <a:spcBef>
          <a:spcPts val="200"/>
        </a:spcBef>
        <a:buFont typeface="Arial" panose="020B0604020202020204" pitchFamily="34" charset="0"/>
        <a:buChar char="•"/>
        <a:defRPr sz="720" kern="1200">
          <a:solidFill>
            <a:schemeClr val="tx1"/>
          </a:solidFill>
          <a:latin typeface="+mn-lt"/>
          <a:ea typeface="+mn-ea"/>
          <a:cs typeface="+mn-cs"/>
        </a:defRPr>
      </a:lvl6pPr>
      <a:lvl7pPr marL="1188720" indent="-91440" algn="l" defTabSz="365760" rtl="0" eaLnBrk="1" latinLnBrk="0" hangingPunct="1">
        <a:lnSpc>
          <a:spcPct val="90000"/>
        </a:lnSpc>
        <a:spcBef>
          <a:spcPts val="200"/>
        </a:spcBef>
        <a:buFont typeface="Arial" panose="020B0604020202020204" pitchFamily="34" charset="0"/>
        <a:buChar char="•"/>
        <a:defRPr sz="720" kern="1200">
          <a:solidFill>
            <a:schemeClr val="tx1"/>
          </a:solidFill>
          <a:latin typeface="+mn-lt"/>
          <a:ea typeface="+mn-ea"/>
          <a:cs typeface="+mn-cs"/>
        </a:defRPr>
      </a:lvl7pPr>
      <a:lvl8pPr marL="1371600" indent="-91440" algn="l" defTabSz="365760" rtl="0" eaLnBrk="1" latinLnBrk="0" hangingPunct="1">
        <a:lnSpc>
          <a:spcPct val="90000"/>
        </a:lnSpc>
        <a:spcBef>
          <a:spcPts val="200"/>
        </a:spcBef>
        <a:buFont typeface="Arial" panose="020B0604020202020204" pitchFamily="34" charset="0"/>
        <a:buChar char="•"/>
        <a:defRPr sz="720" kern="1200">
          <a:solidFill>
            <a:schemeClr val="tx1"/>
          </a:solidFill>
          <a:latin typeface="+mn-lt"/>
          <a:ea typeface="+mn-ea"/>
          <a:cs typeface="+mn-cs"/>
        </a:defRPr>
      </a:lvl8pPr>
      <a:lvl9pPr marL="1554480" indent="-91440" algn="l" defTabSz="365760" rtl="0" eaLnBrk="1" latinLnBrk="0" hangingPunct="1">
        <a:lnSpc>
          <a:spcPct val="90000"/>
        </a:lnSpc>
        <a:spcBef>
          <a:spcPts val="200"/>
        </a:spcBef>
        <a:buFont typeface="Arial" panose="020B0604020202020204" pitchFamily="34" charset="0"/>
        <a:buChar char="•"/>
        <a:defRPr sz="7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65760" rtl="0" eaLnBrk="1" latinLnBrk="0" hangingPunct="1">
        <a:defRPr sz="720" kern="1200">
          <a:solidFill>
            <a:schemeClr val="tx1"/>
          </a:solidFill>
          <a:latin typeface="+mn-lt"/>
          <a:ea typeface="+mn-ea"/>
          <a:cs typeface="+mn-cs"/>
        </a:defRPr>
      </a:lvl1pPr>
      <a:lvl2pPr marL="182880" algn="l" defTabSz="365760" rtl="0" eaLnBrk="1" latinLnBrk="0" hangingPunct="1">
        <a:defRPr sz="720" kern="1200">
          <a:solidFill>
            <a:schemeClr val="tx1"/>
          </a:solidFill>
          <a:latin typeface="+mn-lt"/>
          <a:ea typeface="+mn-ea"/>
          <a:cs typeface="+mn-cs"/>
        </a:defRPr>
      </a:lvl2pPr>
      <a:lvl3pPr marL="365760" algn="l" defTabSz="365760" rtl="0" eaLnBrk="1" latinLnBrk="0" hangingPunct="1">
        <a:defRPr sz="720" kern="1200">
          <a:solidFill>
            <a:schemeClr val="tx1"/>
          </a:solidFill>
          <a:latin typeface="+mn-lt"/>
          <a:ea typeface="+mn-ea"/>
          <a:cs typeface="+mn-cs"/>
        </a:defRPr>
      </a:lvl3pPr>
      <a:lvl4pPr marL="548640" algn="l" defTabSz="365760" rtl="0" eaLnBrk="1" latinLnBrk="0" hangingPunct="1">
        <a:defRPr sz="720" kern="1200">
          <a:solidFill>
            <a:schemeClr val="tx1"/>
          </a:solidFill>
          <a:latin typeface="+mn-lt"/>
          <a:ea typeface="+mn-ea"/>
          <a:cs typeface="+mn-cs"/>
        </a:defRPr>
      </a:lvl4pPr>
      <a:lvl5pPr marL="731520" algn="l" defTabSz="365760" rtl="0" eaLnBrk="1" latinLnBrk="0" hangingPunct="1">
        <a:defRPr sz="72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algn="l" defTabSz="365760" rtl="0" eaLnBrk="1" latinLnBrk="0" hangingPunct="1">
        <a:defRPr sz="720" kern="1200">
          <a:solidFill>
            <a:schemeClr val="tx1"/>
          </a:solidFill>
          <a:latin typeface="+mn-lt"/>
          <a:ea typeface="+mn-ea"/>
          <a:cs typeface="+mn-cs"/>
        </a:defRPr>
      </a:lvl6pPr>
      <a:lvl7pPr marL="1097280" algn="l" defTabSz="365760" rtl="0" eaLnBrk="1" latinLnBrk="0" hangingPunct="1">
        <a:defRPr sz="720" kern="1200">
          <a:solidFill>
            <a:schemeClr val="tx1"/>
          </a:solidFill>
          <a:latin typeface="+mn-lt"/>
          <a:ea typeface="+mn-ea"/>
          <a:cs typeface="+mn-cs"/>
        </a:defRPr>
      </a:lvl7pPr>
      <a:lvl8pPr marL="1280160" algn="l" defTabSz="365760" rtl="0" eaLnBrk="1" latinLnBrk="0" hangingPunct="1">
        <a:defRPr sz="720" kern="1200">
          <a:solidFill>
            <a:schemeClr val="tx1"/>
          </a:solidFill>
          <a:latin typeface="+mn-lt"/>
          <a:ea typeface="+mn-ea"/>
          <a:cs typeface="+mn-cs"/>
        </a:defRPr>
      </a:lvl8pPr>
      <a:lvl9pPr marL="1463040" algn="l" defTabSz="365760" rtl="0" eaLnBrk="1" latinLnBrk="0" hangingPunct="1">
        <a:defRPr sz="7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229800" y="1334737"/>
            <a:ext cx="3223538" cy="1438855"/>
          </a:xfrm>
          <a:prstGeom prst="rect">
            <a:avLst/>
          </a:prstGeom>
          <a:noFill/>
          <a:ln w="19050">
            <a:solidFill>
              <a:srgbClr val="FEC03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dirty="0">
                <a:solidFill>
                  <a:schemeClr val="bg1">
                    <a:lumMod val="50000"/>
                  </a:schemeClr>
                </a:solidFill>
                <a:latin typeface="Franklin Gothic Demi" panose="020B0703020102020204" pitchFamily="34" charset="0"/>
              </a:rPr>
              <a:t>What is Active Iowa?</a:t>
            </a:r>
          </a:p>
          <a:p>
            <a:pPr algn="ctr"/>
            <a:r>
              <a:rPr lang="en-US" sz="1450" dirty="0">
                <a:latin typeface="Franklin Gothic Book" panose="020B0503020102020204" pitchFamily="34" charset="0"/>
              </a:rPr>
              <a:t>Active Iowa (AI) is a community-based program that aims to increase physical activity in adults. We organize </a:t>
            </a:r>
            <a:r>
              <a:rPr lang="en-US" sz="1450" b="1" dirty="0">
                <a:latin typeface="Franklin Gothic Book" panose="020B0503020102020204" pitchFamily="34" charset="0"/>
              </a:rPr>
              <a:t>FREE</a:t>
            </a:r>
            <a:r>
              <a:rPr lang="en-US" sz="1450" dirty="0">
                <a:latin typeface="Franklin Gothic Book" panose="020B0503020102020204" pitchFamily="34" charset="0"/>
              </a:rPr>
              <a:t> physical activities for all community members.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20716" y="2873956"/>
            <a:ext cx="3232621" cy="1438855"/>
          </a:xfrm>
          <a:prstGeom prst="rect">
            <a:avLst/>
          </a:prstGeom>
          <a:noFill/>
          <a:ln w="19050">
            <a:solidFill>
              <a:srgbClr val="9E1F6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dirty="0">
                <a:solidFill>
                  <a:schemeClr val="bg1">
                    <a:lumMod val="50000"/>
                  </a:schemeClr>
                </a:solidFill>
                <a:latin typeface="Franklin Gothic Demi" panose="020B0703020102020204" pitchFamily="34" charset="0"/>
              </a:rPr>
              <a:t>What are Physical Activity Leaders?</a:t>
            </a:r>
          </a:p>
          <a:p>
            <a:pPr algn="ctr"/>
            <a:r>
              <a:rPr lang="en-US" sz="1450" dirty="0">
                <a:latin typeface="Franklin Gothic Book" panose="020B0503020102020204" pitchFamily="34" charset="0"/>
              </a:rPr>
              <a:t>PALs are members of the community that volunteer to lead group physical activities and help to motivate and support community members in increasing their physical activity levels.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206523" y="575928"/>
            <a:ext cx="2200430" cy="6370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43031" tIns="21515" rIns="43031" bIns="2151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0000"/>
              </a:lnSpc>
              <a:spcAft>
                <a:spcPts val="282"/>
              </a:spcAft>
            </a:pPr>
            <a:r>
              <a:rPr lang="en-US" sz="1800" dirty="0">
                <a:solidFill>
                  <a:srgbClr val="9E1F64"/>
                </a:solidFill>
                <a:latin typeface="Franklin Gothic Demi" panose="020B0703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Want to become a PAL for Active Iowa?</a:t>
            </a:r>
            <a:endParaRPr lang="en-US" sz="1800" dirty="0">
              <a:solidFill>
                <a:srgbClr val="9E1F64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20717" y="5733117"/>
            <a:ext cx="3232620" cy="2108269"/>
          </a:xfrm>
          <a:prstGeom prst="rect">
            <a:avLst/>
          </a:prstGeom>
          <a:noFill/>
          <a:ln w="19050">
            <a:solidFill>
              <a:srgbClr val="6D8E3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dirty="0">
                <a:solidFill>
                  <a:schemeClr val="bg1">
                    <a:lumMod val="50000"/>
                  </a:schemeClr>
                </a:solidFill>
                <a:latin typeface="Franklin Gothic Demi" panose="020B0703020102020204" pitchFamily="34" charset="0"/>
              </a:rPr>
              <a:t>What does it take to be a PAL?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50" dirty="0">
                <a:latin typeface="Franklin Gothic Book" panose="020B0503020102020204" pitchFamily="34" charset="0"/>
              </a:rPr>
              <a:t>Attend PAL orientation training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50" dirty="0">
                <a:latin typeface="Franklin Gothic Book" panose="020B0503020102020204" pitchFamily="34" charset="0"/>
              </a:rPr>
              <a:t>Attend booster trainings as offered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50" dirty="0">
                <a:latin typeface="Franklin Gothic Book" panose="020B0503020102020204" pitchFamily="34" charset="0"/>
              </a:rPr>
              <a:t>Lead 1 weekly activity and help participants sign up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50" dirty="0">
                <a:latin typeface="Franklin Gothic Book" panose="020B0503020102020204" pitchFamily="34" charset="0"/>
              </a:rPr>
              <a:t>Communication with AI staff including biweekly phone meetings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50" dirty="0">
                <a:latin typeface="Franklin Gothic Book" panose="020B0503020102020204" pitchFamily="34" charset="0"/>
              </a:rPr>
              <a:t>Total time commitment: ~ 2 to 3 hours a week for at least 6 months</a:t>
            </a:r>
          </a:p>
        </p:txBody>
      </p:sp>
      <p:grpSp>
        <p:nvGrpSpPr>
          <p:cNvPr id="34" name="Group 33"/>
          <p:cNvGrpSpPr/>
          <p:nvPr/>
        </p:nvGrpSpPr>
        <p:grpSpPr>
          <a:xfrm>
            <a:off x="220717" y="394215"/>
            <a:ext cx="2186236" cy="144529"/>
            <a:chOff x="-1972323" y="3840091"/>
            <a:chExt cx="4751070" cy="180975"/>
          </a:xfrm>
        </p:grpSpPr>
        <p:sp>
          <p:nvSpPr>
            <p:cNvPr id="35" name="Rectangle 34"/>
            <p:cNvSpPr/>
            <p:nvPr/>
          </p:nvSpPr>
          <p:spPr>
            <a:xfrm>
              <a:off x="-1972323" y="3840091"/>
              <a:ext cx="1428750" cy="180975"/>
            </a:xfrm>
            <a:prstGeom prst="rect">
              <a:avLst/>
            </a:prstGeom>
            <a:solidFill>
              <a:srgbClr val="679FC7"/>
            </a:solidFill>
            <a:ln w="12700" cap="flat" cmpd="sng" algn="ctr">
              <a:solidFill>
                <a:srgbClr val="679FC7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-326403" y="3840091"/>
              <a:ext cx="1428750" cy="180975"/>
            </a:xfrm>
            <a:prstGeom prst="rect">
              <a:avLst/>
            </a:prstGeom>
            <a:solidFill>
              <a:srgbClr val="C94C15"/>
            </a:solidFill>
            <a:ln w="12700" cap="flat" cmpd="sng" algn="ctr">
              <a:solidFill>
                <a:srgbClr val="C94C15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1349997" y="3840091"/>
              <a:ext cx="1428750" cy="180975"/>
            </a:xfrm>
            <a:prstGeom prst="rect">
              <a:avLst/>
            </a:prstGeom>
            <a:solidFill>
              <a:srgbClr val="70941D"/>
            </a:solidFill>
            <a:ln w="12700" cap="flat" cmpd="sng" algn="ctr">
              <a:solidFill>
                <a:srgbClr val="70941D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endParaRPr>
            </a:p>
          </p:txBody>
        </p:sp>
      </p:grpSp>
      <p:sp>
        <p:nvSpPr>
          <p:cNvPr id="39" name="Rectangle 38"/>
          <p:cNvSpPr/>
          <p:nvPr/>
        </p:nvSpPr>
        <p:spPr>
          <a:xfrm>
            <a:off x="84083" y="292100"/>
            <a:ext cx="3489434" cy="7847065"/>
          </a:xfrm>
          <a:prstGeom prst="rect">
            <a:avLst/>
          </a:prstGeom>
          <a:noFill/>
          <a:ln w="28575">
            <a:solidFill>
              <a:srgbClr val="679FC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145972" y="4402319"/>
            <a:ext cx="3404993" cy="1272067"/>
            <a:chOff x="166433" y="4897818"/>
            <a:chExt cx="3285955" cy="1111615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344" t="19294" b="11100"/>
            <a:stretch/>
          </p:blipFill>
          <p:spPr>
            <a:xfrm>
              <a:off x="166433" y="4909297"/>
              <a:ext cx="1660712" cy="1100136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08" t="14697" r="-925" b="16640"/>
            <a:stretch/>
          </p:blipFill>
          <p:spPr>
            <a:xfrm>
              <a:off x="1874928" y="4897818"/>
              <a:ext cx="1577460" cy="1103879"/>
            </a:xfrm>
            <a:prstGeom prst="rect">
              <a:avLst/>
            </a:prstGeom>
          </p:spPr>
        </p:pic>
      </p:grpSp>
      <p:grpSp>
        <p:nvGrpSpPr>
          <p:cNvPr id="4" name="Group 3"/>
          <p:cNvGrpSpPr/>
          <p:nvPr/>
        </p:nvGrpSpPr>
        <p:grpSpPr>
          <a:xfrm>
            <a:off x="349124" y="7907041"/>
            <a:ext cx="2957642" cy="157250"/>
            <a:chOff x="325464" y="7844378"/>
            <a:chExt cx="2957642" cy="157250"/>
          </a:xfrm>
        </p:grpSpPr>
        <p:grpSp>
          <p:nvGrpSpPr>
            <p:cNvPr id="16" name="Group 15"/>
            <p:cNvGrpSpPr/>
            <p:nvPr/>
          </p:nvGrpSpPr>
          <p:grpSpPr>
            <a:xfrm>
              <a:off x="325464" y="7844378"/>
              <a:ext cx="2186236" cy="144529"/>
              <a:chOff x="-1972323" y="3840091"/>
              <a:chExt cx="4751070" cy="180975"/>
            </a:xfrm>
          </p:grpSpPr>
          <p:sp>
            <p:nvSpPr>
              <p:cNvPr id="17" name="Rectangle 16"/>
              <p:cNvSpPr/>
              <p:nvPr/>
            </p:nvSpPr>
            <p:spPr>
              <a:xfrm>
                <a:off x="-1972323" y="3840091"/>
                <a:ext cx="1428750" cy="180975"/>
              </a:xfrm>
              <a:prstGeom prst="rect">
                <a:avLst/>
              </a:prstGeom>
              <a:solidFill>
                <a:srgbClr val="679FC7"/>
              </a:solidFill>
              <a:ln w="12700" cap="flat" cmpd="sng" algn="ctr">
                <a:solidFill>
                  <a:srgbClr val="679FC7"/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Franklin Gothic Book"/>
                  <a:ea typeface="+mn-ea"/>
                  <a:cs typeface="+mn-cs"/>
                </a:endParaRPr>
              </a:p>
            </p:txBody>
          </p:sp>
          <p:sp>
            <p:nvSpPr>
              <p:cNvPr id="18" name="Rectangle 17"/>
              <p:cNvSpPr/>
              <p:nvPr/>
            </p:nvSpPr>
            <p:spPr>
              <a:xfrm>
                <a:off x="-326403" y="3840091"/>
                <a:ext cx="1428750" cy="180975"/>
              </a:xfrm>
              <a:prstGeom prst="rect">
                <a:avLst/>
              </a:prstGeom>
              <a:solidFill>
                <a:srgbClr val="C94C15"/>
              </a:solidFill>
              <a:ln w="12700" cap="flat" cmpd="sng" algn="ctr">
                <a:solidFill>
                  <a:srgbClr val="C94C15"/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Franklin Gothic Book"/>
                  <a:ea typeface="+mn-ea"/>
                  <a:cs typeface="+mn-cs"/>
                </a:endParaRPr>
              </a:p>
            </p:txBody>
          </p:sp>
          <p:sp>
            <p:nvSpPr>
              <p:cNvPr id="19" name="Rectangle 18"/>
              <p:cNvSpPr/>
              <p:nvPr/>
            </p:nvSpPr>
            <p:spPr>
              <a:xfrm>
                <a:off x="1349997" y="3840091"/>
                <a:ext cx="1428750" cy="180975"/>
              </a:xfrm>
              <a:prstGeom prst="rect">
                <a:avLst/>
              </a:prstGeom>
              <a:solidFill>
                <a:srgbClr val="70941D"/>
              </a:solidFill>
              <a:ln w="12700" cap="flat" cmpd="sng" algn="ctr">
                <a:solidFill>
                  <a:srgbClr val="70941D"/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Franklin Gothic Book"/>
                  <a:ea typeface="+mn-ea"/>
                  <a:cs typeface="+mn-cs"/>
                </a:endParaRPr>
              </a:p>
            </p:txBody>
          </p:sp>
        </p:grpSp>
        <p:sp>
          <p:nvSpPr>
            <p:cNvPr id="21" name="Rectangle 20"/>
            <p:cNvSpPr/>
            <p:nvPr/>
          </p:nvSpPr>
          <p:spPr>
            <a:xfrm>
              <a:off x="2625657" y="7857099"/>
              <a:ext cx="657449" cy="144529"/>
            </a:xfrm>
            <a:prstGeom prst="rect">
              <a:avLst/>
            </a:prstGeom>
            <a:solidFill>
              <a:srgbClr val="679FC7"/>
            </a:solidFill>
            <a:ln w="12700" cap="flat" cmpd="sng" algn="ctr">
              <a:solidFill>
                <a:srgbClr val="679FC7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endParaRPr>
            </a:p>
          </p:txBody>
        </p:sp>
      </p:grpSp>
      <p:pic>
        <p:nvPicPr>
          <p:cNvPr id="23" name="Picture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6953" y="501560"/>
            <a:ext cx="950453" cy="717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6071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/>
          <p:cNvSpPr/>
          <p:nvPr/>
        </p:nvSpPr>
        <p:spPr>
          <a:xfrm>
            <a:off x="84083" y="115078"/>
            <a:ext cx="3489434" cy="7996427"/>
          </a:xfrm>
          <a:prstGeom prst="rect">
            <a:avLst/>
          </a:prstGeom>
          <a:noFill/>
          <a:ln w="28575">
            <a:solidFill>
              <a:srgbClr val="679FC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TextBox 39"/>
          <p:cNvSpPr txBox="1"/>
          <p:nvPr/>
        </p:nvSpPr>
        <p:spPr>
          <a:xfrm>
            <a:off x="221191" y="3472138"/>
            <a:ext cx="3247845" cy="2777683"/>
          </a:xfrm>
          <a:custGeom>
            <a:avLst/>
            <a:gdLst>
              <a:gd name="connsiteX0" fmla="*/ 0 w 3147228"/>
              <a:gd name="connsiteY0" fmla="*/ 2470249 h 4940498"/>
              <a:gd name="connsiteX1" fmla="*/ 786807 w 3147228"/>
              <a:gd name="connsiteY1" fmla="*/ 1 h 4940498"/>
              <a:gd name="connsiteX2" fmla="*/ 2360421 w 3147228"/>
              <a:gd name="connsiteY2" fmla="*/ 1 h 4940498"/>
              <a:gd name="connsiteX3" fmla="*/ 3147228 w 3147228"/>
              <a:gd name="connsiteY3" fmla="*/ 2470249 h 4940498"/>
              <a:gd name="connsiteX4" fmla="*/ 2360421 w 3147228"/>
              <a:gd name="connsiteY4" fmla="*/ 4940497 h 4940498"/>
              <a:gd name="connsiteX5" fmla="*/ 786807 w 3147228"/>
              <a:gd name="connsiteY5" fmla="*/ 4940497 h 4940498"/>
              <a:gd name="connsiteX6" fmla="*/ 0 w 3147228"/>
              <a:gd name="connsiteY6" fmla="*/ 2470249 h 4940498"/>
              <a:gd name="connsiteX0" fmla="*/ 0 w 3147228"/>
              <a:gd name="connsiteY0" fmla="*/ 2470248 h 4940496"/>
              <a:gd name="connsiteX1" fmla="*/ 53278 w 3147228"/>
              <a:gd name="connsiteY1" fmla="*/ 20097 h 4940496"/>
              <a:gd name="connsiteX2" fmla="*/ 2360421 w 3147228"/>
              <a:gd name="connsiteY2" fmla="*/ 0 h 4940496"/>
              <a:gd name="connsiteX3" fmla="*/ 3147228 w 3147228"/>
              <a:gd name="connsiteY3" fmla="*/ 2470248 h 4940496"/>
              <a:gd name="connsiteX4" fmla="*/ 2360421 w 3147228"/>
              <a:gd name="connsiteY4" fmla="*/ 4940496 h 4940496"/>
              <a:gd name="connsiteX5" fmla="*/ 786807 w 3147228"/>
              <a:gd name="connsiteY5" fmla="*/ 4940496 h 4940496"/>
              <a:gd name="connsiteX6" fmla="*/ 0 w 3147228"/>
              <a:gd name="connsiteY6" fmla="*/ 2470248 h 4940496"/>
              <a:gd name="connsiteX0" fmla="*/ 0 w 3147228"/>
              <a:gd name="connsiteY0" fmla="*/ 2470248 h 4940496"/>
              <a:gd name="connsiteX1" fmla="*/ 33181 w 3147228"/>
              <a:gd name="connsiteY1" fmla="*/ 0 h 4940496"/>
              <a:gd name="connsiteX2" fmla="*/ 2360421 w 3147228"/>
              <a:gd name="connsiteY2" fmla="*/ 0 h 4940496"/>
              <a:gd name="connsiteX3" fmla="*/ 3147228 w 3147228"/>
              <a:gd name="connsiteY3" fmla="*/ 2470248 h 4940496"/>
              <a:gd name="connsiteX4" fmla="*/ 2360421 w 3147228"/>
              <a:gd name="connsiteY4" fmla="*/ 4940496 h 4940496"/>
              <a:gd name="connsiteX5" fmla="*/ 786807 w 3147228"/>
              <a:gd name="connsiteY5" fmla="*/ 4940496 h 4940496"/>
              <a:gd name="connsiteX6" fmla="*/ 0 w 3147228"/>
              <a:gd name="connsiteY6" fmla="*/ 2470248 h 4940496"/>
              <a:gd name="connsiteX0" fmla="*/ 0 w 3204483"/>
              <a:gd name="connsiteY0" fmla="*/ 2470248 h 4940496"/>
              <a:gd name="connsiteX1" fmla="*/ 33181 w 3204483"/>
              <a:gd name="connsiteY1" fmla="*/ 0 h 4940496"/>
              <a:gd name="connsiteX2" fmla="*/ 3204483 w 3204483"/>
              <a:gd name="connsiteY2" fmla="*/ 10049 h 4940496"/>
              <a:gd name="connsiteX3" fmla="*/ 3147228 w 3204483"/>
              <a:gd name="connsiteY3" fmla="*/ 2470248 h 4940496"/>
              <a:gd name="connsiteX4" fmla="*/ 2360421 w 3204483"/>
              <a:gd name="connsiteY4" fmla="*/ 4940496 h 4940496"/>
              <a:gd name="connsiteX5" fmla="*/ 786807 w 3204483"/>
              <a:gd name="connsiteY5" fmla="*/ 4940496 h 4940496"/>
              <a:gd name="connsiteX6" fmla="*/ 0 w 3204483"/>
              <a:gd name="connsiteY6" fmla="*/ 2470248 h 4940496"/>
              <a:gd name="connsiteX0" fmla="*/ 0 w 3204483"/>
              <a:gd name="connsiteY0" fmla="*/ 2470248 h 4940496"/>
              <a:gd name="connsiteX1" fmla="*/ 33181 w 3204483"/>
              <a:gd name="connsiteY1" fmla="*/ 0 h 4940496"/>
              <a:gd name="connsiteX2" fmla="*/ 3204483 w 3204483"/>
              <a:gd name="connsiteY2" fmla="*/ 10049 h 4940496"/>
              <a:gd name="connsiteX3" fmla="*/ 3147228 w 3204483"/>
              <a:gd name="connsiteY3" fmla="*/ 2470248 h 4940496"/>
              <a:gd name="connsiteX4" fmla="*/ 2360421 w 3204483"/>
              <a:gd name="connsiteY4" fmla="*/ 4940496 h 4940496"/>
              <a:gd name="connsiteX5" fmla="*/ 2223721 w 3204483"/>
              <a:gd name="connsiteY5" fmla="*/ 2488698 h 4940496"/>
              <a:gd name="connsiteX6" fmla="*/ 0 w 3204483"/>
              <a:gd name="connsiteY6" fmla="*/ 2470248 h 4940496"/>
              <a:gd name="connsiteX0" fmla="*/ 0 w 3204483"/>
              <a:gd name="connsiteY0" fmla="*/ 2470248 h 2488698"/>
              <a:gd name="connsiteX1" fmla="*/ 33181 w 3204483"/>
              <a:gd name="connsiteY1" fmla="*/ 0 h 2488698"/>
              <a:gd name="connsiteX2" fmla="*/ 3204483 w 3204483"/>
              <a:gd name="connsiteY2" fmla="*/ 10049 h 2488698"/>
              <a:gd name="connsiteX3" fmla="*/ 3147228 w 3204483"/>
              <a:gd name="connsiteY3" fmla="*/ 2470248 h 2488698"/>
              <a:gd name="connsiteX4" fmla="*/ 2189599 w 3204483"/>
              <a:gd name="connsiteY4" fmla="*/ 1714976 h 2488698"/>
              <a:gd name="connsiteX5" fmla="*/ 2223721 w 3204483"/>
              <a:gd name="connsiteY5" fmla="*/ 2488698 h 2488698"/>
              <a:gd name="connsiteX6" fmla="*/ 0 w 3204483"/>
              <a:gd name="connsiteY6" fmla="*/ 2470248 h 2488698"/>
              <a:gd name="connsiteX0" fmla="*/ 0 w 3237663"/>
              <a:gd name="connsiteY0" fmla="*/ 2470248 h 2488698"/>
              <a:gd name="connsiteX1" fmla="*/ 33181 w 3237663"/>
              <a:gd name="connsiteY1" fmla="*/ 0 h 2488698"/>
              <a:gd name="connsiteX2" fmla="*/ 3204483 w 3237663"/>
              <a:gd name="connsiteY2" fmla="*/ 10049 h 2488698"/>
              <a:gd name="connsiteX3" fmla="*/ 3237663 w 3237663"/>
              <a:gd name="connsiteY3" fmla="*/ 1736718 h 2488698"/>
              <a:gd name="connsiteX4" fmla="*/ 2189599 w 3237663"/>
              <a:gd name="connsiteY4" fmla="*/ 1714976 h 2488698"/>
              <a:gd name="connsiteX5" fmla="*/ 2223721 w 3237663"/>
              <a:gd name="connsiteY5" fmla="*/ 2488698 h 2488698"/>
              <a:gd name="connsiteX6" fmla="*/ 0 w 3237663"/>
              <a:gd name="connsiteY6" fmla="*/ 2470248 h 2488698"/>
              <a:gd name="connsiteX0" fmla="*/ 0 w 3237663"/>
              <a:gd name="connsiteY0" fmla="*/ 2470248 h 2488698"/>
              <a:gd name="connsiteX1" fmla="*/ 33181 w 3237663"/>
              <a:gd name="connsiteY1" fmla="*/ 0 h 2488698"/>
              <a:gd name="connsiteX2" fmla="*/ 3185071 w 3237663"/>
              <a:gd name="connsiteY2" fmla="*/ 45360 h 2488698"/>
              <a:gd name="connsiteX3" fmla="*/ 3237663 w 3237663"/>
              <a:gd name="connsiteY3" fmla="*/ 1736718 h 2488698"/>
              <a:gd name="connsiteX4" fmla="*/ 2189599 w 3237663"/>
              <a:gd name="connsiteY4" fmla="*/ 1714976 h 2488698"/>
              <a:gd name="connsiteX5" fmla="*/ 2223721 w 3237663"/>
              <a:gd name="connsiteY5" fmla="*/ 2488698 h 2488698"/>
              <a:gd name="connsiteX6" fmla="*/ 0 w 3237663"/>
              <a:gd name="connsiteY6" fmla="*/ 2470248 h 2488698"/>
              <a:gd name="connsiteX0" fmla="*/ 0 w 3237663"/>
              <a:gd name="connsiteY0" fmla="*/ 2470248 h 2488698"/>
              <a:gd name="connsiteX1" fmla="*/ 33181 w 3237663"/>
              <a:gd name="connsiteY1" fmla="*/ 0 h 2488698"/>
              <a:gd name="connsiteX2" fmla="*/ 3185071 w 3237663"/>
              <a:gd name="connsiteY2" fmla="*/ 45360 h 2488698"/>
              <a:gd name="connsiteX3" fmla="*/ 3237663 w 3237663"/>
              <a:gd name="connsiteY3" fmla="*/ 1736718 h 2488698"/>
              <a:gd name="connsiteX4" fmla="*/ 2209695 w 3237663"/>
              <a:gd name="connsiteY4" fmla="*/ 1754853 h 2488698"/>
              <a:gd name="connsiteX5" fmla="*/ 2223721 w 3237663"/>
              <a:gd name="connsiteY5" fmla="*/ 2488698 h 2488698"/>
              <a:gd name="connsiteX6" fmla="*/ 0 w 3237663"/>
              <a:gd name="connsiteY6" fmla="*/ 2470248 h 2488698"/>
              <a:gd name="connsiteX0" fmla="*/ 0 w 3237663"/>
              <a:gd name="connsiteY0" fmla="*/ 2470248 h 2488698"/>
              <a:gd name="connsiteX1" fmla="*/ 33181 w 3237663"/>
              <a:gd name="connsiteY1" fmla="*/ 0 h 2488698"/>
              <a:gd name="connsiteX2" fmla="*/ 3185071 w 3237663"/>
              <a:gd name="connsiteY2" fmla="*/ 45360 h 2488698"/>
              <a:gd name="connsiteX3" fmla="*/ 3237663 w 3237663"/>
              <a:gd name="connsiteY3" fmla="*/ 1756657 h 2488698"/>
              <a:gd name="connsiteX4" fmla="*/ 2209695 w 3237663"/>
              <a:gd name="connsiteY4" fmla="*/ 1754853 h 2488698"/>
              <a:gd name="connsiteX5" fmla="*/ 2223721 w 3237663"/>
              <a:gd name="connsiteY5" fmla="*/ 2488698 h 2488698"/>
              <a:gd name="connsiteX6" fmla="*/ 0 w 3237663"/>
              <a:gd name="connsiteY6" fmla="*/ 2470248 h 2488698"/>
              <a:gd name="connsiteX0" fmla="*/ 0 w 3237663"/>
              <a:gd name="connsiteY0" fmla="*/ 2470248 h 2488698"/>
              <a:gd name="connsiteX1" fmla="*/ 33181 w 3237663"/>
              <a:gd name="connsiteY1" fmla="*/ 0 h 2488698"/>
              <a:gd name="connsiteX2" fmla="*/ 3225264 w 3237663"/>
              <a:gd name="connsiteY2" fmla="*/ 5483 h 2488698"/>
              <a:gd name="connsiteX3" fmla="*/ 3237663 w 3237663"/>
              <a:gd name="connsiteY3" fmla="*/ 1756657 h 2488698"/>
              <a:gd name="connsiteX4" fmla="*/ 2209695 w 3237663"/>
              <a:gd name="connsiteY4" fmla="*/ 1754853 h 2488698"/>
              <a:gd name="connsiteX5" fmla="*/ 2223721 w 3237663"/>
              <a:gd name="connsiteY5" fmla="*/ 2488698 h 2488698"/>
              <a:gd name="connsiteX6" fmla="*/ 0 w 3237663"/>
              <a:gd name="connsiteY6" fmla="*/ 2470248 h 2488698"/>
              <a:gd name="connsiteX0" fmla="*/ 0 w 3237663"/>
              <a:gd name="connsiteY0" fmla="*/ 2470248 h 2488698"/>
              <a:gd name="connsiteX1" fmla="*/ 33181 w 3237663"/>
              <a:gd name="connsiteY1" fmla="*/ 0 h 2488698"/>
              <a:gd name="connsiteX2" fmla="*/ 3225264 w 3237663"/>
              <a:gd name="connsiteY2" fmla="*/ 5483 h 2488698"/>
              <a:gd name="connsiteX3" fmla="*/ 3237663 w 3237663"/>
              <a:gd name="connsiteY3" fmla="*/ 1756657 h 2488698"/>
              <a:gd name="connsiteX4" fmla="*/ 2209695 w 3237663"/>
              <a:gd name="connsiteY4" fmla="*/ 1754853 h 2488698"/>
              <a:gd name="connsiteX5" fmla="*/ 2223721 w 3237663"/>
              <a:gd name="connsiteY5" fmla="*/ 2488698 h 2488698"/>
              <a:gd name="connsiteX6" fmla="*/ 0 w 3237663"/>
              <a:gd name="connsiteY6" fmla="*/ 2470248 h 2488698"/>
              <a:gd name="connsiteX0" fmla="*/ 0 w 3207518"/>
              <a:gd name="connsiteY0" fmla="*/ 2490187 h 2490187"/>
              <a:gd name="connsiteX1" fmla="*/ 3036 w 3207518"/>
              <a:gd name="connsiteY1" fmla="*/ 0 h 2490187"/>
              <a:gd name="connsiteX2" fmla="*/ 3195119 w 3207518"/>
              <a:gd name="connsiteY2" fmla="*/ 5483 h 2490187"/>
              <a:gd name="connsiteX3" fmla="*/ 3207518 w 3207518"/>
              <a:gd name="connsiteY3" fmla="*/ 1756657 h 2490187"/>
              <a:gd name="connsiteX4" fmla="*/ 2179550 w 3207518"/>
              <a:gd name="connsiteY4" fmla="*/ 1754853 h 2490187"/>
              <a:gd name="connsiteX5" fmla="*/ 2193576 w 3207518"/>
              <a:gd name="connsiteY5" fmla="*/ 2488698 h 2490187"/>
              <a:gd name="connsiteX6" fmla="*/ 0 w 3207518"/>
              <a:gd name="connsiteY6" fmla="*/ 2490187 h 2490187"/>
              <a:gd name="connsiteX0" fmla="*/ 0 w 3207518"/>
              <a:gd name="connsiteY0" fmla="*/ 2490187 h 2490187"/>
              <a:gd name="connsiteX1" fmla="*/ 3036 w 3207518"/>
              <a:gd name="connsiteY1" fmla="*/ 0 h 2490187"/>
              <a:gd name="connsiteX2" fmla="*/ 3195119 w 3207518"/>
              <a:gd name="connsiteY2" fmla="*/ 5483 h 2490187"/>
              <a:gd name="connsiteX3" fmla="*/ 3207518 w 3207518"/>
              <a:gd name="connsiteY3" fmla="*/ 1756657 h 2490187"/>
              <a:gd name="connsiteX4" fmla="*/ 2028825 w 3207518"/>
              <a:gd name="connsiteY4" fmla="*/ 1744884 h 2490187"/>
              <a:gd name="connsiteX5" fmla="*/ 2193576 w 3207518"/>
              <a:gd name="connsiteY5" fmla="*/ 2488698 h 2490187"/>
              <a:gd name="connsiteX6" fmla="*/ 0 w 3207518"/>
              <a:gd name="connsiteY6" fmla="*/ 2490187 h 2490187"/>
              <a:gd name="connsiteX0" fmla="*/ 0 w 3207518"/>
              <a:gd name="connsiteY0" fmla="*/ 2490187 h 2490187"/>
              <a:gd name="connsiteX1" fmla="*/ 3036 w 3207518"/>
              <a:gd name="connsiteY1" fmla="*/ 0 h 2490187"/>
              <a:gd name="connsiteX2" fmla="*/ 3195119 w 3207518"/>
              <a:gd name="connsiteY2" fmla="*/ 5483 h 2490187"/>
              <a:gd name="connsiteX3" fmla="*/ 3207518 w 3207518"/>
              <a:gd name="connsiteY3" fmla="*/ 1756657 h 2490187"/>
              <a:gd name="connsiteX4" fmla="*/ 2028825 w 3207518"/>
              <a:gd name="connsiteY4" fmla="*/ 1744884 h 2490187"/>
              <a:gd name="connsiteX5" fmla="*/ 2042851 w 3207518"/>
              <a:gd name="connsiteY5" fmla="*/ 2488698 h 2490187"/>
              <a:gd name="connsiteX6" fmla="*/ 0 w 3207518"/>
              <a:gd name="connsiteY6" fmla="*/ 2490187 h 2490187"/>
              <a:gd name="connsiteX0" fmla="*/ 0 w 3207518"/>
              <a:gd name="connsiteY0" fmla="*/ 2490187 h 2490187"/>
              <a:gd name="connsiteX1" fmla="*/ 3036 w 3207518"/>
              <a:gd name="connsiteY1" fmla="*/ 0 h 2490187"/>
              <a:gd name="connsiteX2" fmla="*/ 3195119 w 3207518"/>
              <a:gd name="connsiteY2" fmla="*/ 5483 h 2490187"/>
              <a:gd name="connsiteX3" fmla="*/ 3207518 w 3207518"/>
              <a:gd name="connsiteY3" fmla="*/ 1646993 h 2490187"/>
              <a:gd name="connsiteX4" fmla="*/ 2028825 w 3207518"/>
              <a:gd name="connsiteY4" fmla="*/ 1744884 h 2490187"/>
              <a:gd name="connsiteX5" fmla="*/ 2042851 w 3207518"/>
              <a:gd name="connsiteY5" fmla="*/ 2488698 h 2490187"/>
              <a:gd name="connsiteX6" fmla="*/ 0 w 3207518"/>
              <a:gd name="connsiteY6" fmla="*/ 2490187 h 2490187"/>
              <a:gd name="connsiteX0" fmla="*/ 0 w 3207518"/>
              <a:gd name="connsiteY0" fmla="*/ 2490187 h 2490187"/>
              <a:gd name="connsiteX1" fmla="*/ 3036 w 3207518"/>
              <a:gd name="connsiteY1" fmla="*/ 0 h 2490187"/>
              <a:gd name="connsiteX2" fmla="*/ 3195119 w 3207518"/>
              <a:gd name="connsiteY2" fmla="*/ 5483 h 2490187"/>
              <a:gd name="connsiteX3" fmla="*/ 3207518 w 3207518"/>
              <a:gd name="connsiteY3" fmla="*/ 1646993 h 2490187"/>
              <a:gd name="connsiteX4" fmla="*/ 2048922 w 3207518"/>
              <a:gd name="connsiteY4" fmla="*/ 1665129 h 2490187"/>
              <a:gd name="connsiteX5" fmla="*/ 2042851 w 3207518"/>
              <a:gd name="connsiteY5" fmla="*/ 2488698 h 2490187"/>
              <a:gd name="connsiteX6" fmla="*/ 0 w 3207518"/>
              <a:gd name="connsiteY6" fmla="*/ 2490187 h 2490187"/>
              <a:gd name="connsiteX0" fmla="*/ 0 w 3207518"/>
              <a:gd name="connsiteY0" fmla="*/ 2490187 h 2490187"/>
              <a:gd name="connsiteX1" fmla="*/ 3036 w 3207518"/>
              <a:gd name="connsiteY1" fmla="*/ 0 h 2490187"/>
              <a:gd name="connsiteX2" fmla="*/ 3195119 w 3207518"/>
              <a:gd name="connsiteY2" fmla="*/ 5483 h 2490187"/>
              <a:gd name="connsiteX3" fmla="*/ 3207518 w 3207518"/>
              <a:gd name="connsiteY3" fmla="*/ 1646993 h 2490187"/>
              <a:gd name="connsiteX4" fmla="*/ 2038874 w 3207518"/>
              <a:gd name="connsiteY4" fmla="*/ 1645189 h 2490187"/>
              <a:gd name="connsiteX5" fmla="*/ 2042851 w 3207518"/>
              <a:gd name="connsiteY5" fmla="*/ 2488698 h 2490187"/>
              <a:gd name="connsiteX6" fmla="*/ 0 w 3207518"/>
              <a:gd name="connsiteY6" fmla="*/ 2490187 h 2490187"/>
              <a:gd name="connsiteX0" fmla="*/ 0 w 3207518"/>
              <a:gd name="connsiteY0" fmla="*/ 2490187 h 2490187"/>
              <a:gd name="connsiteX1" fmla="*/ 3036 w 3207518"/>
              <a:gd name="connsiteY1" fmla="*/ 0 h 2490187"/>
              <a:gd name="connsiteX2" fmla="*/ 3195119 w 3207518"/>
              <a:gd name="connsiteY2" fmla="*/ 5483 h 2490187"/>
              <a:gd name="connsiteX3" fmla="*/ 3207518 w 3207518"/>
              <a:gd name="connsiteY3" fmla="*/ 1646993 h 2490187"/>
              <a:gd name="connsiteX4" fmla="*/ 2038874 w 3207518"/>
              <a:gd name="connsiteY4" fmla="*/ 1645189 h 2490187"/>
              <a:gd name="connsiteX5" fmla="*/ 2103141 w 3207518"/>
              <a:gd name="connsiteY5" fmla="*/ 2488698 h 2490187"/>
              <a:gd name="connsiteX6" fmla="*/ 0 w 3207518"/>
              <a:gd name="connsiteY6" fmla="*/ 2490187 h 2490187"/>
              <a:gd name="connsiteX0" fmla="*/ 0 w 3207518"/>
              <a:gd name="connsiteY0" fmla="*/ 2490187 h 2490187"/>
              <a:gd name="connsiteX1" fmla="*/ 3036 w 3207518"/>
              <a:gd name="connsiteY1" fmla="*/ 0 h 2490187"/>
              <a:gd name="connsiteX2" fmla="*/ 3195119 w 3207518"/>
              <a:gd name="connsiteY2" fmla="*/ 5483 h 2490187"/>
              <a:gd name="connsiteX3" fmla="*/ 3207518 w 3207518"/>
              <a:gd name="connsiteY3" fmla="*/ 1716779 h 2490187"/>
              <a:gd name="connsiteX4" fmla="*/ 2038874 w 3207518"/>
              <a:gd name="connsiteY4" fmla="*/ 1645189 h 2490187"/>
              <a:gd name="connsiteX5" fmla="*/ 2103141 w 3207518"/>
              <a:gd name="connsiteY5" fmla="*/ 2488698 h 2490187"/>
              <a:gd name="connsiteX6" fmla="*/ 0 w 3207518"/>
              <a:gd name="connsiteY6" fmla="*/ 2490187 h 2490187"/>
              <a:gd name="connsiteX0" fmla="*/ 0 w 3207518"/>
              <a:gd name="connsiteY0" fmla="*/ 2490187 h 2490187"/>
              <a:gd name="connsiteX1" fmla="*/ 3036 w 3207518"/>
              <a:gd name="connsiteY1" fmla="*/ 0 h 2490187"/>
              <a:gd name="connsiteX2" fmla="*/ 3195119 w 3207518"/>
              <a:gd name="connsiteY2" fmla="*/ 5483 h 2490187"/>
              <a:gd name="connsiteX3" fmla="*/ 3207518 w 3207518"/>
              <a:gd name="connsiteY3" fmla="*/ 1716779 h 2490187"/>
              <a:gd name="connsiteX4" fmla="*/ 2119261 w 3207518"/>
              <a:gd name="connsiteY4" fmla="*/ 1714977 h 2490187"/>
              <a:gd name="connsiteX5" fmla="*/ 2103141 w 3207518"/>
              <a:gd name="connsiteY5" fmla="*/ 2488698 h 2490187"/>
              <a:gd name="connsiteX6" fmla="*/ 0 w 3207518"/>
              <a:gd name="connsiteY6" fmla="*/ 2490187 h 2490187"/>
              <a:gd name="connsiteX0" fmla="*/ 0 w 3207518"/>
              <a:gd name="connsiteY0" fmla="*/ 2490187 h 2490187"/>
              <a:gd name="connsiteX1" fmla="*/ 3036 w 3207518"/>
              <a:gd name="connsiteY1" fmla="*/ 0 h 2490187"/>
              <a:gd name="connsiteX2" fmla="*/ 3195119 w 3207518"/>
              <a:gd name="connsiteY2" fmla="*/ 5483 h 2490187"/>
              <a:gd name="connsiteX3" fmla="*/ 3207518 w 3207518"/>
              <a:gd name="connsiteY3" fmla="*/ 1716779 h 2490187"/>
              <a:gd name="connsiteX4" fmla="*/ 2099165 w 3207518"/>
              <a:gd name="connsiteY4" fmla="*/ 1714978 h 2490187"/>
              <a:gd name="connsiteX5" fmla="*/ 2103141 w 3207518"/>
              <a:gd name="connsiteY5" fmla="*/ 2488698 h 2490187"/>
              <a:gd name="connsiteX6" fmla="*/ 0 w 3207518"/>
              <a:gd name="connsiteY6" fmla="*/ 2490187 h 2490187"/>
              <a:gd name="connsiteX0" fmla="*/ 0 w 3207518"/>
              <a:gd name="connsiteY0" fmla="*/ 2490187 h 2490187"/>
              <a:gd name="connsiteX1" fmla="*/ 3036 w 3207518"/>
              <a:gd name="connsiteY1" fmla="*/ 0 h 2490187"/>
              <a:gd name="connsiteX2" fmla="*/ 3195119 w 3207518"/>
              <a:gd name="connsiteY2" fmla="*/ 5483 h 2490187"/>
              <a:gd name="connsiteX3" fmla="*/ 3207518 w 3207518"/>
              <a:gd name="connsiteY3" fmla="*/ 1716779 h 2490187"/>
              <a:gd name="connsiteX4" fmla="*/ 2089117 w 3207518"/>
              <a:gd name="connsiteY4" fmla="*/ 1067589 h 2490187"/>
              <a:gd name="connsiteX5" fmla="*/ 2103141 w 3207518"/>
              <a:gd name="connsiteY5" fmla="*/ 2488698 h 2490187"/>
              <a:gd name="connsiteX6" fmla="*/ 0 w 3207518"/>
              <a:gd name="connsiteY6" fmla="*/ 2490187 h 2490187"/>
              <a:gd name="connsiteX0" fmla="*/ 0 w 3207518"/>
              <a:gd name="connsiteY0" fmla="*/ 2490187 h 2490187"/>
              <a:gd name="connsiteX1" fmla="*/ 3036 w 3207518"/>
              <a:gd name="connsiteY1" fmla="*/ 0 h 2490187"/>
              <a:gd name="connsiteX2" fmla="*/ 3195119 w 3207518"/>
              <a:gd name="connsiteY2" fmla="*/ 5483 h 2490187"/>
              <a:gd name="connsiteX3" fmla="*/ 3207518 w 3207518"/>
              <a:gd name="connsiteY3" fmla="*/ 1069390 h 2490187"/>
              <a:gd name="connsiteX4" fmla="*/ 2089117 w 3207518"/>
              <a:gd name="connsiteY4" fmla="*/ 1067589 h 2490187"/>
              <a:gd name="connsiteX5" fmla="*/ 2103141 w 3207518"/>
              <a:gd name="connsiteY5" fmla="*/ 2488698 h 2490187"/>
              <a:gd name="connsiteX6" fmla="*/ 0 w 3207518"/>
              <a:gd name="connsiteY6" fmla="*/ 2490187 h 2490187"/>
              <a:gd name="connsiteX0" fmla="*/ 0 w 3207518"/>
              <a:gd name="connsiteY0" fmla="*/ 2490187 h 2490187"/>
              <a:gd name="connsiteX1" fmla="*/ 3036 w 3207518"/>
              <a:gd name="connsiteY1" fmla="*/ 0 h 2490187"/>
              <a:gd name="connsiteX2" fmla="*/ 3195119 w 3207518"/>
              <a:gd name="connsiteY2" fmla="*/ 5483 h 2490187"/>
              <a:gd name="connsiteX3" fmla="*/ 3207518 w 3207518"/>
              <a:gd name="connsiteY3" fmla="*/ 1069390 h 2490187"/>
              <a:gd name="connsiteX4" fmla="*/ 2099165 w 3207518"/>
              <a:gd name="connsiteY4" fmla="*/ 1060061 h 2490187"/>
              <a:gd name="connsiteX5" fmla="*/ 2103141 w 3207518"/>
              <a:gd name="connsiteY5" fmla="*/ 2488698 h 2490187"/>
              <a:gd name="connsiteX6" fmla="*/ 0 w 3207518"/>
              <a:gd name="connsiteY6" fmla="*/ 2490187 h 2490187"/>
              <a:gd name="connsiteX0" fmla="*/ 0 w 3207518"/>
              <a:gd name="connsiteY0" fmla="*/ 2490187 h 2490187"/>
              <a:gd name="connsiteX1" fmla="*/ 3036 w 3207518"/>
              <a:gd name="connsiteY1" fmla="*/ 0 h 2490187"/>
              <a:gd name="connsiteX2" fmla="*/ 3195119 w 3207518"/>
              <a:gd name="connsiteY2" fmla="*/ 5483 h 2490187"/>
              <a:gd name="connsiteX3" fmla="*/ 3207518 w 3207518"/>
              <a:gd name="connsiteY3" fmla="*/ 1054335 h 2490187"/>
              <a:gd name="connsiteX4" fmla="*/ 2099165 w 3207518"/>
              <a:gd name="connsiteY4" fmla="*/ 1060061 h 2490187"/>
              <a:gd name="connsiteX5" fmla="*/ 2103141 w 3207518"/>
              <a:gd name="connsiteY5" fmla="*/ 2488698 h 2490187"/>
              <a:gd name="connsiteX6" fmla="*/ 0 w 3207518"/>
              <a:gd name="connsiteY6" fmla="*/ 2490187 h 2490187"/>
              <a:gd name="connsiteX0" fmla="*/ 0 w 3207518"/>
              <a:gd name="connsiteY0" fmla="*/ 2490187 h 2490187"/>
              <a:gd name="connsiteX1" fmla="*/ 3036 w 3207518"/>
              <a:gd name="connsiteY1" fmla="*/ 0 h 2490187"/>
              <a:gd name="connsiteX2" fmla="*/ 3195119 w 3207518"/>
              <a:gd name="connsiteY2" fmla="*/ 5483 h 2490187"/>
              <a:gd name="connsiteX3" fmla="*/ 3207518 w 3207518"/>
              <a:gd name="connsiteY3" fmla="*/ 1054335 h 2490187"/>
              <a:gd name="connsiteX4" fmla="*/ 2003915 w 3207518"/>
              <a:gd name="connsiteY4" fmla="*/ 1052431 h 2490187"/>
              <a:gd name="connsiteX5" fmla="*/ 2103141 w 3207518"/>
              <a:gd name="connsiteY5" fmla="*/ 2488698 h 2490187"/>
              <a:gd name="connsiteX6" fmla="*/ 0 w 3207518"/>
              <a:gd name="connsiteY6" fmla="*/ 2490187 h 2490187"/>
              <a:gd name="connsiteX0" fmla="*/ 0 w 3207518"/>
              <a:gd name="connsiteY0" fmla="*/ 2490187 h 2490187"/>
              <a:gd name="connsiteX1" fmla="*/ 3036 w 3207518"/>
              <a:gd name="connsiteY1" fmla="*/ 0 h 2490187"/>
              <a:gd name="connsiteX2" fmla="*/ 3195119 w 3207518"/>
              <a:gd name="connsiteY2" fmla="*/ 5483 h 2490187"/>
              <a:gd name="connsiteX3" fmla="*/ 3207518 w 3207518"/>
              <a:gd name="connsiteY3" fmla="*/ 1054335 h 2490187"/>
              <a:gd name="connsiteX4" fmla="*/ 2003915 w 3207518"/>
              <a:gd name="connsiteY4" fmla="*/ 1052431 h 2490187"/>
              <a:gd name="connsiteX5" fmla="*/ 2026941 w 3207518"/>
              <a:gd name="connsiteY5" fmla="*/ 2488698 h 2490187"/>
              <a:gd name="connsiteX6" fmla="*/ 0 w 3207518"/>
              <a:gd name="connsiteY6" fmla="*/ 2490187 h 2490187"/>
              <a:gd name="connsiteX0" fmla="*/ 0 w 3207518"/>
              <a:gd name="connsiteY0" fmla="*/ 2490187 h 2496328"/>
              <a:gd name="connsiteX1" fmla="*/ 3036 w 3207518"/>
              <a:gd name="connsiteY1" fmla="*/ 0 h 2496328"/>
              <a:gd name="connsiteX2" fmla="*/ 3195119 w 3207518"/>
              <a:gd name="connsiteY2" fmla="*/ 5483 h 2496328"/>
              <a:gd name="connsiteX3" fmla="*/ 3207518 w 3207518"/>
              <a:gd name="connsiteY3" fmla="*/ 1054335 h 2496328"/>
              <a:gd name="connsiteX4" fmla="*/ 2003915 w 3207518"/>
              <a:gd name="connsiteY4" fmla="*/ 1052431 h 2496328"/>
              <a:gd name="connsiteX5" fmla="*/ 2026941 w 3207518"/>
              <a:gd name="connsiteY5" fmla="*/ 2496328 h 2496328"/>
              <a:gd name="connsiteX6" fmla="*/ 0 w 3207518"/>
              <a:gd name="connsiteY6" fmla="*/ 2490187 h 2496328"/>
              <a:gd name="connsiteX0" fmla="*/ 0 w 3207518"/>
              <a:gd name="connsiteY0" fmla="*/ 2490187 h 2496328"/>
              <a:gd name="connsiteX1" fmla="*/ 3036 w 3207518"/>
              <a:gd name="connsiteY1" fmla="*/ 0 h 2496328"/>
              <a:gd name="connsiteX2" fmla="*/ 3195119 w 3207518"/>
              <a:gd name="connsiteY2" fmla="*/ 5483 h 2496328"/>
              <a:gd name="connsiteX3" fmla="*/ 3207518 w 3207518"/>
              <a:gd name="connsiteY3" fmla="*/ 1054335 h 2496328"/>
              <a:gd name="connsiteX4" fmla="*/ 2003915 w 3207518"/>
              <a:gd name="connsiteY4" fmla="*/ 1052431 h 2496328"/>
              <a:gd name="connsiteX5" fmla="*/ 1998366 w 3207518"/>
              <a:gd name="connsiteY5" fmla="*/ 2496328 h 2496328"/>
              <a:gd name="connsiteX6" fmla="*/ 0 w 3207518"/>
              <a:gd name="connsiteY6" fmla="*/ 2490187 h 2496328"/>
              <a:gd name="connsiteX0" fmla="*/ 0 w 3207518"/>
              <a:gd name="connsiteY0" fmla="*/ 2490187 h 2496328"/>
              <a:gd name="connsiteX1" fmla="*/ 3036 w 3207518"/>
              <a:gd name="connsiteY1" fmla="*/ 0 h 2496328"/>
              <a:gd name="connsiteX2" fmla="*/ 3195119 w 3207518"/>
              <a:gd name="connsiteY2" fmla="*/ 5483 h 2496328"/>
              <a:gd name="connsiteX3" fmla="*/ 3207518 w 3207518"/>
              <a:gd name="connsiteY3" fmla="*/ 1054335 h 2496328"/>
              <a:gd name="connsiteX4" fmla="*/ 2003915 w 3207518"/>
              <a:gd name="connsiteY4" fmla="*/ 1052431 h 2496328"/>
              <a:gd name="connsiteX5" fmla="*/ 2064626 w 3207518"/>
              <a:gd name="connsiteY5" fmla="*/ 2496328 h 2496328"/>
              <a:gd name="connsiteX6" fmla="*/ 0 w 3207518"/>
              <a:gd name="connsiteY6" fmla="*/ 2490187 h 2496328"/>
              <a:gd name="connsiteX0" fmla="*/ 0 w 3207518"/>
              <a:gd name="connsiteY0" fmla="*/ 2490187 h 2496328"/>
              <a:gd name="connsiteX1" fmla="*/ 3036 w 3207518"/>
              <a:gd name="connsiteY1" fmla="*/ 0 h 2496328"/>
              <a:gd name="connsiteX2" fmla="*/ 3195119 w 3207518"/>
              <a:gd name="connsiteY2" fmla="*/ 5483 h 2496328"/>
              <a:gd name="connsiteX3" fmla="*/ 3207518 w 3207518"/>
              <a:gd name="connsiteY3" fmla="*/ 1054335 h 2496328"/>
              <a:gd name="connsiteX4" fmla="*/ 2060710 w 3207518"/>
              <a:gd name="connsiteY4" fmla="*/ 1060062 h 2496328"/>
              <a:gd name="connsiteX5" fmla="*/ 2064626 w 3207518"/>
              <a:gd name="connsiteY5" fmla="*/ 2496328 h 2496328"/>
              <a:gd name="connsiteX6" fmla="*/ 0 w 3207518"/>
              <a:gd name="connsiteY6" fmla="*/ 2490187 h 2496328"/>
              <a:gd name="connsiteX0" fmla="*/ 0 w 3198052"/>
              <a:gd name="connsiteY0" fmla="*/ 2490187 h 2496328"/>
              <a:gd name="connsiteX1" fmla="*/ 3036 w 3198052"/>
              <a:gd name="connsiteY1" fmla="*/ 0 h 2496328"/>
              <a:gd name="connsiteX2" fmla="*/ 3195119 w 3198052"/>
              <a:gd name="connsiteY2" fmla="*/ 5483 h 2496328"/>
              <a:gd name="connsiteX3" fmla="*/ 3198052 w 3198052"/>
              <a:gd name="connsiteY3" fmla="*/ 1184050 h 2496328"/>
              <a:gd name="connsiteX4" fmla="*/ 2060710 w 3198052"/>
              <a:gd name="connsiteY4" fmla="*/ 1060062 h 2496328"/>
              <a:gd name="connsiteX5" fmla="*/ 2064626 w 3198052"/>
              <a:gd name="connsiteY5" fmla="*/ 2496328 h 2496328"/>
              <a:gd name="connsiteX6" fmla="*/ 0 w 3198052"/>
              <a:gd name="connsiteY6" fmla="*/ 2490187 h 2496328"/>
              <a:gd name="connsiteX0" fmla="*/ 0 w 3198052"/>
              <a:gd name="connsiteY0" fmla="*/ 2490187 h 2496328"/>
              <a:gd name="connsiteX1" fmla="*/ 3036 w 3198052"/>
              <a:gd name="connsiteY1" fmla="*/ 0 h 2496328"/>
              <a:gd name="connsiteX2" fmla="*/ 3195119 w 3198052"/>
              <a:gd name="connsiteY2" fmla="*/ 5483 h 2496328"/>
              <a:gd name="connsiteX3" fmla="*/ 3198052 w 3198052"/>
              <a:gd name="connsiteY3" fmla="*/ 1184050 h 2496328"/>
              <a:gd name="connsiteX4" fmla="*/ 2079642 w 3198052"/>
              <a:gd name="connsiteY4" fmla="*/ 1182147 h 2496328"/>
              <a:gd name="connsiteX5" fmla="*/ 2064626 w 3198052"/>
              <a:gd name="connsiteY5" fmla="*/ 2496328 h 2496328"/>
              <a:gd name="connsiteX6" fmla="*/ 0 w 3198052"/>
              <a:gd name="connsiteY6" fmla="*/ 2490187 h 2496328"/>
              <a:gd name="connsiteX0" fmla="*/ 0 w 3198052"/>
              <a:gd name="connsiteY0" fmla="*/ 2490187 h 2496328"/>
              <a:gd name="connsiteX1" fmla="*/ 3036 w 3198052"/>
              <a:gd name="connsiteY1" fmla="*/ 0 h 2496328"/>
              <a:gd name="connsiteX2" fmla="*/ 3195119 w 3198052"/>
              <a:gd name="connsiteY2" fmla="*/ 5483 h 2496328"/>
              <a:gd name="connsiteX3" fmla="*/ 3198052 w 3198052"/>
              <a:gd name="connsiteY3" fmla="*/ 1290893 h 2496328"/>
              <a:gd name="connsiteX4" fmla="*/ 2079642 w 3198052"/>
              <a:gd name="connsiteY4" fmla="*/ 1182147 h 2496328"/>
              <a:gd name="connsiteX5" fmla="*/ 2064626 w 3198052"/>
              <a:gd name="connsiteY5" fmla="*/ 2496328 h 2496328"/>
              <a:gd name="connsiteX6" fmla="*/ 0 w 3198052"/>
              <a:gd name="connsiteY6" fmla="*/ 2490187 h 2496328"/>
              <a:gd name="connsiteX0" fmla="*/ 0 w 3198052"/>
              <a:gd name="connsiteY0" fmla="*/ 2490187 h 2496328"/>
              <a:gd name="connsiteX1" fmla="*/ 3036 w 3198052"/>
              <a:gd name="connsiteY1" fmla="*/ 0 h 2496328"/>
              <a:gd name="connsiteX2" fmla="*/ 3195119 w 3198052"/>
              <a:gd name="connsiteY2" fmla="*/ 5483 h 2496328"/>
              <a:gd name="connsiteX3" fmla="*/ 3198052 w 3198052"/>
              <a:gd name="connsiteY3" fmla="*/ 1290893 h 2496328"/>
              <a:gd name="connsiteX4" fmla="*/ 2079642 w 3198052"/>
              <a:gd name="connsiteY4" fmla="*/ 1288990 h 2496328"/>
              <a:gd name="connsiteX5" fmla="*/ 2064626 w 3198052"/>
              <a:gd name="connsiteY5" fmla="*/ 2496328 h 2496328"/>
              <a:gd name="connsiteX6" fmla="*/ 0 w 3198052"/>
              <a:gd name="connsiteY6" fmla="*/ 2490187 h 2496328"/>
              <a:gd name="connsiteX0" fmla="*/ 0 w 3198052"/>
              <a:gd name="connsiteY0" fmla="*/ 2490187 h 2496328"/>
              <a:gd name="connsiteX1" fmla="*/ 3036 w 3198052"/>
              <a:gd name="connsiteY1" fmla="*/ 0 h 2496328"/>
              <a:gd name="connsiteX2" fmla="*/ 3195119 w 3198052"/>
              <a:gd name="connsiteY2" fmla="*/ 5483 h 2496328"/>
              <a:gd name="connsiteX3" fmla="*/ 3198052 w 3198052"/>
              <a:gd name="connsiteY3" fmla="*/ 1290893 h 2496328"/>
              <a:gd name="connsiteX4" fmla="*/ 2060710 w 3198052"/>
              <a:gd name="connsiteY4" fmla="*/ 1297209 h 2496328"/>
              <a:gd name="connsiteX5" fmla="*/ 2064626 w 3198052"/>
              <a:gd name="connsiteY5" fmla="*/ 2496328 h 2496328"/>
              <a:gd name="connsiteX6" fmla="*/ 0 w 3198052"/>
              <a:gd name="connsiteY6" fmla="*/ 2490187 h 2496328"/>
              <a:gd name="connsiteX0" fmla="*/ 0 w 3198052"/>
              <a:gd name="connsiteY0" fmla="*/ 2490187 h 2496328"/>
              <a:gd name="connsiteX1" fmla="*/ 3036 w 3198052"/>
              <a:gd name="connsiteY1" fmla="*/ 0 h 2496328"/>
              <a:gd name="connsiteX2" fmla="*/ 3195119 w 3198052"/>
              <a:gd name="connsiteY2" fmla="*/ 5483 h 2496328"/>
              <a:gd name="connsiteX3" fmla="*/ 3198052 w 3198052"/>
              <a:gd name="connsiteY3" fmla="*/ 1290893 h 2496328"/>
              <a:gd name="connsiteX4" fmla="*/ 2071155 w 3198052"/>
              <a:gd name="connsiteY4" fmla="*/ 1216021 h 2496328"/>
              <a:gd name="connsiteX5" fmla="*/ 2064626 w 3198052"/>
              <a:gd name="connsiteY5" fmla="*/ 2496328 h 2496328"/>
              <a:gd name="connsiteX6" fmla="*/ 0 w 3198052"/>
              <a:gd name="connsiteY6" fmla="*/ 2490187 h 2496328"/>
              <a:gd name="connsiteX0" fmla="*/ 0 w 3198052"/>
              <a:gd name="connsiteY0" fmla="*/ 2490187 h 2496328"/>
              <a:gd name="connsiteX1" fmla="*/ 3036 w 3198052"/>
              <a:gd name="connsiteY1" fmla="*/ 0 h 2496328"/>
              <a:gd name="connsiteX2" fmla="*/ 3195119 w 3198052"/>
              <a:gd name="connsiteY2" fmla="*/ 5483 h 2496328"/>
              <a:gd name="connsiteX3" fmla="*/ 3198052 w 3198052"/>
              <a:gd name="connsiteY3" fmla="*/ 1218726 h 2496328"/>
              <a:gd name="connsiteX4" fmla="*/ 2071155 w 3198052"/>
              <a:gd name="connsiteY4" fmla="*/ 1216021 h 2496328"/>
              <a:gd name="connsiteX5" fmla="*/ 2064626 w 3198052"/>
              <a:gd name="connsiteY5" fmla="*/ 2496328 h 2496328"/>
              <a:gd name="connsiteX6" fmla="*/ 0 w 3198052"/>
              <a:gd name="connsiteY6" fmla="*/ 2490187 h 2496328"/>
              <a:gd name="connsiteX0" fmla="*/ 0 w 3198052"/>
              <a:gd name="connsiteY0" fmla="*/ 2490187 h 2496328"/>
              <a:gd name="connsiteX1" fmla="*/ 3036 w 3198052"/>
              <a:gd name="connsiteY1" fmla="*/ 0 h 2496328"/>
              <a:gd name="connsiteX2" fmla="*/ 3195119 w 3198052"/>
              <a:gd name="connsiteY2" fmla="*/ 5483 h 2496328"/>
              <a:gd name="connsiteX3" fmla="*/ 3198052 w 3198052"/>
              <a:gd name="connsiteY3" fmla="*/ 1218726 h 2496328"/>
              <a:gd name="connsiteX4" fmla="*/ 2071155 w 3198052"/>
              <a:gd name="connsiteY4" fmla="*/ 1216021 h 2496328"/>
              <a:gd name="connsiteX5" fmla="*/ 2064626 w 3198052"/>
              <a:gd name="connsiteY5" fmla="*/ 2496328 h 2496328"/>
              <a:gd name="connsiteX6" fmla="*/ 0 w 3198052"/>
              <a:gd name="connsiteY6" fmla="*/ 2490187 h 2496328"/>
              <a:gd name="connsiteX0" fmla="*/ 0 w 3198052"/>
              <a:gd name="connsiteY0" fmla="*/ 2490187 h 2496328"/>
              <a:gd name="connsiteX1" fmla="*/ 3036 w 3198052"/>
              <a:gd name="connsiteY1" fmla="*/ 0 h 2496328"/>
              <a:gd name="connsiteX2" fmla="*/ 3195119 w 3198052"/>
              <a:gd name="connsiteY2" fmla="*/ 5483 h 2496328"/>
              <a:gd name="connsiteX3" fmla="*/ 3198052 w 3198052"/>
              <a:gd name="connsiteY3" fmla="*/ 1218726 h 2496328"/>
              <a:gd name="connsiteX4" fmla="*/ 2071155 w 3198052"/>
              <a:gd name="connsiteY4" fmla="*/ 1216021 h 2496328"/>
              <a:gd name="connsiteX5" fmla="*/ 2064626 w 3198052"/>
              <a:gd name="connsiteY5" fmla="*/ 2496328 h 2496328"/>
              <a:gd name="connsiteX6" fmla="*/ 0 w 3198052"/>
              <a:gd name="connsiteY6" fmla="*/ 2490187 h 2496328"/>
              <a:gd name="connsiteX0" fmla="*/ 0 w 3198052"/>
              <a:gd name="connsiteY0" fmla="*/ 2490187 h 2496328"/>
              <a:gd name="connsiteX1" fmla="*/ 3036 w 3198052"/>
              <a:gd name="connsiteY1" fmla="*/ 0 h 2496328"/>
              <a:gd name="connsiteX2" fmla="*/ 3195119 w 3198052"/>
              <a:gd name="connsiteY2" fmla="*/ 5483 h 2496328"/>
              <a:gd name="connsiteX3" fmla="*/ 3198052 w 3198052"/>
              <a:gd name="connsiteY3" fmla="*/ 1218726 h 2496328"/>
              <a:gd name="connsiteX4" fmla="*/ 2050266 w 3198052"/>
              <a:gd name="connsiteY4" fmla="*/ 1216021 h 2496328"/>
              <a:gd name="connsiteX5" fmla="*/ 2064626 w 3198052"/>
              <a:gd name="connsiteY5" fmla="*/ 2496328 h 2496328"/>
              <a:gd name="connsiteX6" fmla="*/ 0 w 3198052"/>
              <a:gd name="connsiteY6" fmla="*/ 2490187 h 2496328"/>
              <a:gd name="connsiteX0" fmla="*/ 0 w 3198052"/>
              <a:gd name="connsiteY0" fmla="*/ 2490187 h 2496328"/>
              <a:gd name="connsiteX1" fmla="*/ 3036 w 3198052"/>
              <a:gd name="connsiteY1" fmla="*/ 0 h 2496328"/>
              <a:gd name="connsiteX2" fmla="*/ 3195119 w 3198052"/>
              <a:gd name="connsiteY2" fmla="*/ 5483 h 2496328"/>
              <a:gd name="connsiteX3" fmla="*/ 3198052 w 3198052"/>
              <a:gd name="connsiteY3" fmla="*/ 1218726 h 2496328"/>
              <a:gd name="connsiteX4" fmla="*/ 2050266 w 3198052"/>
              <a:gd name="connsiteY4" fmla="*/ 1216021 h 2496328"/>
              <a:gd name="connsiteX5" fmla="*/ 2064626 w 3198052"/>
              <a:gd name="connsiteY5" fmla="*/ 2496328 h 2496328"/>
              <a:gd name="connsiteX6" fmla="*/ 0 w 3198052"/>
              <a:gd name="connsiteY6" fmla="*/ 2490187 h 2496328"/>
              <a:gd name="connsiteX0" fmla="*/ 0 w 3198052"/>
              <a:gd name="connsiteY0" fmla="*/ 2490187 h 2496328"/>
              <a:gd name="connsiteX1" fmla="*/ 3036 w 3198052"/>
              <a:gd name="connsiteY1" fmla="*/ 0 h 2496328"/>
              <a:gd name="connsiteX2" fmla="*/ 3195119 w 3198052"/>
              <a:gd name="connsiteY2" fmla="*/ 5483 h 2496328"/>
              <a:gd name="connsiteX3" fmla="*/ 3198052 w 3198052"/>
              <a:gd name="connsiteY3" fmla="*/ 1218726 h 2496328"/>
              <a:gd name="connsiteX4" fmla="*/ 2071155 w 3198052"/>
              <a:gd name="connsiteY4" fmla="*/ 1216021 h 2496328"/>
              <a:gd name="connsiteX5" fmla="*/ 2064626 w 3198052"/>
              <a:gd name="connsiteY5" fmla="*/ 2496328 h 2496328"/>
              <a:gd name="connsiteX6" fmla="*/ 0 w 3198052"/>
              <a:gd name="connsiteY6" fmla="*/ 2490187 h 2496328"/>
              <a:gd name="connsiteX0" fmla="*/ 0 w 3195189"/>
              <a:gd name="connsiteY0" fmla="*/ 2490187 h 2496328"/>
              <a:gd name="connsiteX1" fmla="*/ 3036 w 3195189"/>
              <a:gd name="connsiteY1" fmla="*/ 0 h 2496328"/>
              <a:gd name="connsiteX2" fmla="*/ 3195119 w 3195189"/>
              <a:gd name="connsiteY2" fmla="*/ 5483 h 2496328"/>
              <a:gd name="connsiteX3" fmla="*/ 3187606 w 3195189"/>
              <a:gd name="connsiteY3" fmla="*/ 1218726 h 2496328"/>
              <a:gd name="connsiteX4" fmla="*/ 2071155 w 3195189"/>
              <a:gd name="connsiteY4" fmla="*/ 1216021 h 2496328"/>
              <a:gd name="connsiteX5" fmla="*/ 2064626 w 3195189"/>
              <a:gd name="connsiteY5" fmla="*/ 2496328 h 2496328"/>
              <a:gd name="connsiteX6" fmla="*/ 0 w 3195189"/>
              <a:gd name="connsiteY6" fmla="*/ 2490187 h 2496328"/>
              <a:gd name="connsiteX0" fmla="*/ 0 w 3195189"/>
              <a:gd name="connsiteY0" fmla="*/ 2490187 h 2496328"/>
              <a:gd name="connsiteX1" fmla="*/ 3036 w 3195189"/>
              <a:gd name="connsiteY1" fmla="*/ 0 h 2496328"/>
              <a:gd name="connsiteX2" fmla="*/ 3195119 w 3195189"/>
              <a:gd name="connsiteY2" fmla="*/ 5483 h 2496328"/>
              <a:gd name="connsiteX3" fmla="*/ 3187606 w 3195189"/>
              <a:gd name="connsiteY3" fmla="*/ 1218726 h 2496328"/>
              <a:gd name="connsiteX4" fmla="*/ 2071155 w 3195189"/>
              <a:gd name="connsiteY4" fmla="*/ 1216021 h 2496328"/>
              <a:gd name="connsiteX5" fmla="*/ 2064626 w 3195189"/>
              <a:gd name="connsiteY5" fmla="*/ 2496328 h 2496328"/>
              <a:gd name="connsiteX6" fmla="*/ 0 w 3195189"/>
              <a:gd name="connsiteY6" fmla="*/ 2490187 h 2496328"/>
              <a:gd name="connsiteX0" fmla="*/ 0 w 3195189"/>
              <a:gd name="connsiteY0" fmla="*/ 2490187 h 2496328"/>
              <a:gd name="connsiteX1" fmla="*/ 3036 w 3195189"/>
              <a:gd name="connsiteY1" fmla="*/ 0 h 2496328"/>
              <a:gd name="connsiteX2" fmla="*/ 3195119 w 3195189"/>
              <a:gd name="connsiteY2" fmla="*/ 5483 h 2496328"/>
              <a:gd name="connsiteX3" fmla="*/ 3187606 w 3195189"/>
              <a:gd name="connsiteY3" fmla="*/ 1218726 h 2496328"/>
              <a:gd name="connsiteX4" fmla="*/ 2071155 w 3195189"/>
              <a:gd name="connsiteY4" fmla="*/ 1216021 h 2496328"/>
              <a:gd name="connsiteX5" fmla="*/ 2064626 w 3195189"/>
              <a:gd name="connsiteY5" fmla="*/ 2496328 h 2496328"/>
              <a:gd name="connsiteX6" fmla="*/ 0 w 3195189"/>
              <a:gd name="connsiteY6" fmla="*/ 2490187 h 2496328"/>
              <a:gd name="connsiteX0" fmla="*/ 0 w 3195189"/>
              <a:gd name="connsiteY0" fmla="*/ 2490187 h 2496328"/>
              <a:gd name="connsiteX1" fmla="*/ 3036 w 3195189"/>
              <a:gd name="connsiteY1" fmla="*/ 0 h 2496328"/>
              <a:gd name="connsiteX2" fmla="*/ 3195119 w 3195189"/>
              <a:gd name="connsiteY2" fmla="*/ 5483 h 2496328"/>
              <a:gd name="connsiteX3" fmla="*/ 3187606 w 3195189"/>
              <a:gd name="connsiteY3" fmla="*/ 1218726 h 2496328"/>
              <a:gd name="connsiteX4" fmla="*/ 2060710 w 3195189"/>
              <a:gd name="connsiteY4" fmla="*/ 1216021 h 2496328"/>
              <a:gd name="connsiteX5" fmla="*/ 2064626 w 3195189"/>
              <a:gd name="connsiteY5" fmla="*/ 2496328 h 2496328"/>
              <a:gd name="connsiteX6" fmla="*/ 0 w 3195189"/>
              <a:gd name="connsiteY6" fmla="*/ 2490187 h 2496328"/>
              <a:gd name="connsiteX0" fmla="*/ 0 w 3195189"/>
              <a:gd name="connsiteY0" fmla="*/ 2490187 h 2496328"/>
              <a:gd name="connsiteX1" fmla="*/ 3036 w 3195189"/>
              <a:gd name="connsiteY1" fmla="*/ 0 h 2496328"/>
              <a:gd name="connsiteX2" fmla="*/ 3195119 w 3195189"/>
              <a:gd name="connsiteY2" fmla="*/ 5483 h 2496328"/>
              <a:gd name="connsiteX3" fmla="*/ 3187606 w 3195189"/>
              <a:gd name="connsiteY3" fmla="*/ 1218726 h 2496328"/>
              <a:gd name="connsiteX4" fmla="*/ 2060710 w 3195189"/>
              <a:gd name="connsiteY4" fmla="*/ 1216021 h 2496328"/>
              <a:gd name="connsiteX5" fmla="*/ 2064626 w 3195189"/>
              <a:gd name="connsiteY5" fmla="*/ 2496328 h 2496328"/>
              <a:gd name="connsiteX6" fmla="*/ 0 w 3195189"/>
              <a:gd name="connsiteY6" fmla="*/ 2490187 h 2496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95189" h="2496328">
                <a:moveTo>
                  <a:pt x="0" y="2490187"/>
                </a:moveTo>
                <a:lnTo>
                  <a:pt x="3036" y="0"/>
                </a:lnTo>
                <a:lnTo>
                  <a:pt x="3195119" y="5483"/>
                </a:lnTo>
                <a:cubicBezTo>
                  <a:pt x="3196097" y="398339"/>
                  <a:pt x="3186628" y="825870"/>
                  <a:pt x="3187606" y="1218726"/>
                </a:cubicBezTo>
                <a:lnTo>
                  <a:pt x="2060710" y="1216021"/>
                </a:lnTo>
                <a:cubicBezTo>
                  <a:pt x="2058686" y="1490544"/>
                  <a:pt x="2066650" y="2221805"/>
                  <a:pt x="2064626" y="2496328"/>
                </a:cubicBezTo>
                <a:lnTo>
                  <a:pt x="0" y="2490187"/>
                </a:lnTo>
                <a:close/>
              </a:path>
            </a:pathLst>
          </a:custGeom>
          <a:noFill/>
          <a:ln w="19050">
            <a:solidFill>
              <a:srgbClr val="FEC03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dirty="0">
                <a:solidFill>
                  <a:schemeClr val="bg1">
                    <a:lumMod val="50000"/>
                  </a:schemeClr>
                </a:solidFill>
                <a:latin typeface="Franklin Gothic Demi" panose="020B0703020102020204" pitchFamily="34" charset="0"/>
              </a:rPr>
              <a:t>What is in it for me?</a:t>
            </a:r>
          </a:p>
          <a:p>
            <a:pPr marL="111125" lvl="0" indent="-111125">
              <a:buFont typeface="Arial" panose="020B0604020202020204" pitchFamily="34" charset="0"/>
              <a:buChar char="•"/>
            </a:pPr>
            <a:r>
              <a:rPr lang="en-US" sz="1450" b="1" dirty="0">
                <a:latin typeface="Franklin Gothic Book" panose="020B0503020102020204" pitchFamily="34" charset="0"/>
              </a:rPr>
              <a:t>FREE</a:t>
            </a:r>
            <a:r>
              <a:rPr lang="en-US" sz="1450" dirty="0">
                <a:latin typeface="Franklin Gothic Book" panose="020B0503020102020204" pitchFamily="34" charset="0"/>
              </a:rPr>
              <a:t> training &amp; support from AI</a:t>
            </a:r>
          </a:p>
          <a:p>
            <a:pPr lvl="0"/>
            <a:r>
              <a:rPr lang="en-US" sz="1450" dirty="0">
                <a:latin typeface="Franklin Gothic Book" panose="020B0503020102020204" pitchFamily="34" charset="0"/>
              </a:rPr>
              <a:t>staff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en-US" sz="1450" dirty="0">
                <a:latin typeface="Franklin Gothic Book" panose="020B0503020102020204" pitchFamily="34" charset="0"/>
              </a:rPr>
              <a:t> A stipend each year to help carry out activities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en-US" sz="1450" dirty="0">
                <a:latin typeface="Franklin Gothic Book" panose="020B0503020102020204" pitchFamily="34" charset="0"/>
              </a:rPr>
              <a:t> Communication skills and more health information</a:t>
            </a:r>
          </a:p>
          <a:p>
            <a:pPr lvl="0" indent="119063">
              <a:buFont typeface="Arial" panose="020B0604020202020204" pitchFamily="34" charset="0"/>
              <a:buChar char="•"/>
            </a:pPr>
            <a:r>
              <a:rPr lang="en-US" sz="1450" dirty="0">
                <a:latin typeface="Franklin Gothic Book" panose="020B0503020102020204" pitchFamily="34" charset="0"/>
              </a:rPr>
              <a:t>Rewarding experience </a:t>
            </a:r>
          </a:p>
          <a:p>
            <a:pPr lvl="0"/>
            <a:r>
              <a:rPr lang="en-US" sz="1450" dirty="0">
                <a:latin typeface="Franklin Gothic Book" panose="020B0503020102020204" pitchFamily="34" charset="0"/>
              </a:rPr>
              <a:t>by helping your </a:t>
            </a:r>
          </a:p>
          <a:p>
            <a:pPr lvl="0"/>
            <a:r>
              <a:rPr lang="en-US" sz="1450" dirty="0">
                <a:latin typeface="Franklin Gothic Book" panose="020B0503020102020204" pitchFamily="34" charset="0"/>
              </a:rPr>
              <a:t>community become more </a:t>
            </a:r>
          </a:p>
          <a:p>
            <a:pPr lvl="0"/>
            <a:r>
              <a:rPr lang="en-US" sz="1450" dirty="0">
                <a:latin typeface="Franklin Gothic Book" panose="020B0503020102020204" pitchFamily="34" charset="0"/>
              </a:rPr>
              <a:t>active and discovering </a:t>
            </a:r>
          </a:p>
          <a:p>
            <a:pPr lvl="0"/>
            <a:r>
              <a:rPr lang="en-US" sz="1450" dirty="0">
                <a:latin typeface="Franklin Gothic Book" panose="020B0503020102020204" pitchFamily="34" charset="0"/>
              </a:rPr>
              <a:t>community resources!</a:t>
            </a:r>
          </a:p>
        </p:txBody>
      </p:sp>
      <p:sp>
        <p:nvSpPr>
          <p:cNvPr id="41" name="Text Box 2"/>
          <p:cNvSpPr txBox="1">
            <a:spLocks noChangeArrowheads="1"/>
          </p:cNvSpPr>
          <p:nvPr/>
        </p:nvSpPr>
        <p:spPr bwMode="auto">
          <a:xfrm>
            <a:off x="241416" y="6346371"/>
            <a:ext cx="2071831" cy="1481047"/>
          </a:xfrm>
          <a:prstGeom prst="rect">
            <a:avLst/>
          </a:prstGeom>
          <a:noFill/>
          <a:ln w="19050">
            <a:solidFill>
              <a:srgbClr val="9E1F64"/>
            </a:solidFill>
            <a:miter lim="800000"/>
            <a:headEnd/>
            <a:tailEnd/>
          </a:ln>
        </p:spPr>
        <p:txBody>
          <a:bodyPr rot="0" vert="horz" wrap="square" lIns="43031" tIns="21515" rIns="43031" bIns="21515" anchor="t" anchorCtr="0">
            <a:noAutofit/>
          </a:bodyPr>
          <a:lstStyle/>
          <a:p>
            <a:pPr algn="ctr">
              <a:lnSpc>
                <a:spcPct val="110000"/>
              </a:lnSpc>
            </a:pPr>
            <a:r>
              <a:rPr lang="en-US" sz="1500" dirty="0">
                <a:solidFill>
                  <a:schemeClr val="bg1">
                    <a:lumMod val="50000"/>
                  </a:schemeClr>
                </a:solidFill>
                <a:latin typeface="Franklin Gothic Demi" panose="020B0703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Interested? Contact us!</a:t>
            </a:r>
          </a:p>
          <a:p>
            <a:pPr>
              <a:lnSpc>
                <a:spcPct val="110000"/>
              </a:lnSpc>
            </a:pPr>
            <a:r>
              <a:rPr lang="en-US" sz="1400" dirty="0">
                <a:latin typeface="Franklin Gothic Book" panose="020B0503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Phone: </a:t>
            </a:r>
          </a:p>
          <a:p>
            <a:pPr>
              <a:lnSpc>
                <a:spcPct val="110000"/>
              </a:lnSpc>
            </a:pPr>
            <a:r>
              <a:rPr lang="en-US" sz="1400" dirty="0">
                <a:latin typeface="Franklin Gothic Book" panose="020B0503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  <a:br>
              <a:rPr lang="en-US" sz="1400" dirty="0">
                <a:latin typeface="Franklin Gothic Book" panose="020B0503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400" dirty="0">
                <a:latin typeface="Franklin Gothic Book" panose="020B0503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Address: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241416" y="230497"/>
            <a:ext cx="3227621" cy="1661993"/>
          </a:xfrm>
          <a:prstGeom prst="rect">
            <a:avLst/>
          </a:prstGeom>
          <a:noFill/>
          <a:ln w="19050">
            <a:solidFill>
              <a:srgbClr val="9E1F64"/>
            </a:solidFill>
          </a:ln>
        </p:spPr>
        <p:txBody>
          <a:bodyPr wrap="square" numCol="1" rtlCol="0">
            <a:spAutoFit/>
          </a:bodyPr>
          <a:lstStyle/>
          <a:p>
            <a:pPr algn="ctr"/>
            <a:r>
              <a:rPr lang="en-US" sz="1500" dirty="0">
                <a:solidFill>
                  <a:schemeClr val="bg1">
                    <a:lumMod val="50000"/>
                  </a:schemeClr>
                </a:solidFill>
                <a:latin typeface="Franklin Gothic Demi" panose="020B0703020102020204" pitchFamily="34" charset="0"/>
              </a:rPr>
              <a:t>What can I do?</a:t>
            </a:r>
          </a:p>
          <a:p>
            <a:r>
              <a:rPr lang="en-US" sz="1450" dirty="0">
                <a:latin typeface="Franklin Gothic Book" panose="020B0503020102020204" pitchFamily="34" charset="0"/>
              </a:rPr>
              <a:t>Examples of activities you can lead are:</a:t>
            </a:r>
          </a:p>
          <a:p>
            <a:pPr marL="134474" indent="-134474">
              <a:buFont typeface="Arial" panose="020B0604020202020204" pitchFamily="34" charset="0"/>
              <a:buChar char="•"/>
            </a:pPr>
            <a:r>
              <a:rPr lang="en-US" sz="1450" dirty="0">
                <a:latin typeface="Franklin Gothic Book" panose="020B0503020102020204" pitchFamily="34" charset="0"/>
              </a:rPr>
              <a:t>Walking </a:t>
            </a:r>
          </a:p>
          <a:p>
            <a:pPr marL="134474" indent="-134474">
              <a:buFont typeface="Arial" panose="020B0604020202020204" pitchFamily="34" charset="0"/>
              <a:buChar char="•"/>
            </a:pPr>
            <a:r>
              <a:rPr lang="en-US" sz="1450" dirty="0">
                <a:latin typeface="Franklin Gothic Book" panose="020B0503020102020204" pitchFamily="34" charset="0"/>
              </a:rPr>
              <a:t>Jogging</a:t>
            </a:r>
          </a:p>
          <a:p>
            <a:pPr marL="134474" indent="-134474">
              <a:buFont typeface="Arial" panose="020B0604020202020204" pitchFamily="34" charset="0"/>
              <a:buChar char="•"/>
            </a:pPr>
            <a:r>
              <a:rPr lang="en-US" sz="1450" dirty="0">
                <a:latin typeface="Franklin Gothic Book" panose="020B0503020102020204" pitchFamily="34" charset="0"/>
              </a:rPr>
              <a:t>Biking</a:t>
            </a:r>
          </a:p>
          <a:p>
            <a:pPr marL="134474" indent="-134474">
              <a:buFont typeface="Arial" panose="020B0604020202020204" pitchFamily="34" charset="0"/>
              <a:buChar char="•"/>
            </a:pPr>
            <a:r>
              <a:rPr lang="en-US" sz="1450" dirty="0">
                <a:latin typeface="Franklin Gothic Book" panose="020B0503020102020204" pitchFamily="34" charset="0"/>
              </a:rPr>
              <a:t>Or other activities you’re interested in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41416" y="1961129"/>
            <a:ext cx="3227621" cy="1438855"/>
          </a:xfrm>
          <a:prstGeom prst="rect">
            <a:avLst/>
          </a:prstGeom>
          <a:noFill/>
          <a:ln w="19050">
            <a:solidFill>
              <a:srgbClr val="6D8E3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dirty="0">
                <a:solidFill>
                  <a:schemeClr val="bg1">
                    <a:lumMod val="50000"/>
                  </a:schemeClr>
                </a:solidFill>
                <a:latin typeface="Franklin Gothic Demi" panose="020B0703020102020204" pitchFamily="34" charset="0"/>
              </a:rPr>
              <a:t>Will I be paid?</a:t>
            </a:r>
          </a:p>
          <a:p>
            <a:pPr algn="ctr"/>
            <a:r>
              <a:rPr lang="en-US" sz="1450" dirty="0">
                <a:latin typeface="Franklin Gothic Book" panose="020B0503020102020204" pitchFamily="34" charset="0"/>
              </a:rPr>
              <a:t>No, PALs are volunteers from the community. There is a yearly stipend that can be used on approved items to help develop their physical activity program.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19" t="3663" r="40934"/>
          <a:stretch/>
        </p:blipFill>
        <p:spPr>
          <a:xfrm>
            <a:off x="2417602" y="4897821"/>
            <a:ext cx="1035462" cy="2484246"/>
          </a:xfrm>
          <a:prstGeom prst="rect">
            <a:avLst/>
          </a:prstGeom>
        </p:spPr>
      </p:pic>
      <p:grpSp>
        <p:nvGrpSpPr>
          <p:cNvPr id="16" name="Group 15"/>
          <p:cNvGrpSpPr/>
          <p:nvPr/>
        </p:nvGrpSpPr>
        <p:grpSpPr>
          <a:xfrm>
            <a:off x="359606" y="7883936"/>
            <a:ext cx="2186236" cy="144529"/>
            <a:chOff x="-1972323" y="3840091"/>
            <a:chExt cx="4751070" cy="180975"/>
          </a:xfrm>
        </p:grpSpPr>
        <p:sp>
          <p:nvSpPr>
            <p:cNvPr id="17" name="Rectangle 16"/>
            <p:cNvSpPr/>
            <p:nvPr/>
          </p:nvSpPr>
          <p:spPr>
            <a:xfrm>
              <a:off x="-1972323" y="3840091"/>
              <a:ext cx="1428750" cy="180975"/>
            </a:xfrm>
            <a:prstGeom prst="rect">
              <a:avLst/>
            </a:prstGeom>
            <a:solidFill>
              <a:srgbClr val="679FC7"/>
            </a:solidFill>
            <a:ln w="12700" cap="flat" cmpd="sng" algn="ctr">
              <a:solidFill>
                <a:srgbClr val="679FC7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-326403" y="3840091"/>
              <a:ext cx="1428750" cy="180975"/>
            </a:xfrm>
            <a:prstGeom prst="rect">
              <a:avLst/>
            </a:prstGeom>
            <a:solidFill>
              <a:srgbClr val="C94C15"/>
            </a:solidFill>
            <a:ln w="12700" cap="flat" cmpd="sng" algn="ctr">
              <a:solidFill>
                <a:srgbClr val="C94C15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1349997" y="3840091"/>
              <a:ext cx="1428750" cy="180975"/>
            </a:xfrm>
            <a:prstGeom prst="rect">
              <a:avLst/>
            </a:prstGeom>
            <a:solidFill>
              <a:srgbClr val="70941D"/>
            </a:solidFill>
            <a:ln w="12700" cap="flat" cmpd="sng" algn="ctr">
              <a:solidFill>
                <a:srgbClr val="70941D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endParaRPr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6CBEA2D3-B23C-FF25-AE1F-F86FD9F694E4}"/>
              </a:ext>
            </a:extLst>
          </p:cNvPr>
          <p:cNvSpPr/>
          <p:nvPr/>
        </p:nvSpPr>
        <p:spPr>
          <a:xfrm>
            <a:off x="2659799" y="7883935"/>
            <a:ext cx="657449" cy="144529"/>
          </a:xfrm>
          <a:prstGeom prst="rect">
            <a:avLst/>
          </a:prstGeom>
          <a:solidFill>
            <a:srgbClr val="679FC7"/>
          </a:solidFill>
          <a:ln w="12700" cap="flat" cmpd="sng" algn="ctr">
            <a:solidFill>
              <a:srgbClr val="679FC7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517461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705</TotalTime>
  <Words>240</Words>
  <Application>Microsoft Macintosh PowerPoint</Application>
  <PresentationFormat>Custom</PresentationFormat>
  <Paragraphs>32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Franklin Gothic Book</vt:lpstr>
      <vt:lpstr>Franklin Gothic Demi</vt:lpstr>
      <vt:lpstr>Office Theme</vt:lpstr>
      <vt:lpstr>PowerPoint Presentation</vt:lpstr>
      <vt:lpstr>PowerPoint Presentation</vt:lpstr>
    </vt:vector>
  </TitlesOfParts>
  <Company>University of Iowa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Pieper, Felicia J</dc:creator>
  <cp:lastModifiedBy>Gant, Melissa</cp:lastModifiedBy>
  <cp:revision>78</cp:revision>
  <dcterms:created xsi:type="dcterms:W3CDTF">2016-11-03T14:37:45Z</dcterms:created>
  <dcterms:modified xsi:type="dcterms:W3CDTF">2023-08-15T18:09:07Z</dcterms:modified>
</cp:coreProperties>
</file>